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8" r:id="rId3"/>
    <p:sldId id="269" r:id="rId4"/>
    <p:sldId id="270" r:id="rId5"/>
    <p:sldId id="271" r:id="rId6"/>
    <p:sldId id="272" r:id="rId7"/>
    <p:sldId id="273" r:id="rId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D7373"/>
    <a:srgbClr val="FEC630"/>
    <a:srgbClr val="52CBBE"/>
    <a:srgbClr val="FF5969"/>
    <a:srgbClr val="00A0A8"/>
    <a:srgbClr val="52C9BD"/>
    <a:srgbClr val="F0EE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91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384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AF59-80FD-42F8-B77B-6179688B7234}" type="datetimeFigureOut">
              <a:rPr lang="de-DE" smtClean="0"/>
              <a:t>13.06.2026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9FD0-501B-4C6F-9CB2-8996B7BF4E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0364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AF59-80FD-42F8-B77B-6179688B7234}" type="datetimeFigureOut">
              <a:rPr lang="de-DE" smtClean="0"/>
              <a:t>13.06.2026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9FD0-501B-4C6F-9CB2-8996B7BF4E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74677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AF59-80FD-42F8-B77B-6179688B7234}" type="datetimeFigureOut">
              <a:rPr lang="de-DE" smtClean="0"/>
              <a:t>13.06.2026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9FD0-501B-4C6F-9CB2-8996B7BF4E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25361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AF59-80FD-42F8-B77B-6179688B7234}" type="datetimeFigureOut">
              <a:rPr lang="de-DE" smtClean="0"/>
              <a:t>13.06.2026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9FD0-501B-4C6F-9CB2-8996B7BF4E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94036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AF59-80FD-42F8-B77B-6179688B7234}" type="datetimeFigureOut">
              <a:rPr lang="de-DE" smtClean="0"/>
              <a:t>13.06.2026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9FD0-501B-4C6F-9CB2-8996B7BF4E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3770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AF59-80FD-42F8-B77B-6179688B7234}" type="datetimeFigureOut">
              <a:rPr lang="de-DE" smtClean="0"/>
              <a:t>13.06.2026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9FD0-501B-4C6F-9CB2-8996B7BF4E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40331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AF59-80FD-42F8-B77B-6179688B7234}" type="datetimeFigureOut">
              <a:rPr lang="de-DE" smtClean="0"/>
              <a:t>13.06.2026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9FD0-501B-4C6F-9CB2-8996B7BF4E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61956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AF59-80FD-42F8-B77B-6179688B7234}" type="datetimeFigureOut">
              <a:rPr lang="de-DE" smtClean="0"/>
              <a:t>13.06.2026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9FD0-501B-4C6F-9CB2-8996B7BF4E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16004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AF59-80FD-42F8-B77B-6179688B7234}" type="datetimeFigureOut">
              <a:rPr lang="de-DE" smtClean="0"/>
              <a:t>13.06.2026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9FD0-501B-4C6F-9CB2-8996B7BF4E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26898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AF59-80FD-42F8-B77B-6179688B7234}" type="datetimeFigureOut">
              <a:rPr lang="de-DE" smtClean="0"/>
              <a:t>13.06.2026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9FD0-501B-4C6F-9CB2-8996B7BF4E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46635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FAF59-80FD-42F8-B77B-6179688B7234}" type="datetimeFigureOut">
              <a:rPr lang="de-DE" smtClean="0"/>
              <a:t>13.06.2026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9FD0-501B-4C6F-9CB2-8996B7BF4E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47111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EE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DFAF59-80FD-42F8-B77B-6179688B7234}" type="datetimeFigureOut">
              <a:rPr lang="de-DE" smtClean="0"/>
              <a:t>13.06.2026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489FD0-501B-4C6F-9CB2-8996B7BF4E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31875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: Shape 4">
            <a:extLst>
              <a:ext uri="{FF2B5EF4-FFF2-40B4-BE49-F238E27FC236}">
                <a16:creationId xmlns:a16="http://schemas.microsoft.com/office/drawing/2014/main" id="{113F69B8-AB55-1281-40FF-CA3A4C022131}"/>
              </a:ext>
            </a:extLst>
          </p:cNvPr>
          <p:cNvSpPr/>
          <p:nvPr/>
        </p:nvSpPr>
        <p:spPr>
          <a:xfrm>
            <a:off x="5184648" y="2926080"/>
            <a:ext cx="5056632" cy="210312"/>
          </a:xfrm>
          <a:custGeom>
            <a:avLst/>
            <a:gdLst>
              <a:gd name="connsiteX0" fmla="*/ 0 w 5815584"/>
              <a:gd name="connsiteY0" fmla="*/ 265176 h 265176"/>
              <a:gd name="connsiteX1" fmla="*/ 1773936 w 5815584"/>
              <a:gd name="connsiteY1" fmla="*/ 210312 h 265176"/>
              <a:gd name="connsiteX2" fmla="*/ 3502152 w 5815584"/>
              <a:gd name="connsiteY2" fmla="*/ 118872 h 265176"/>
              <a:gd name="connsiteX3" fmla="*/ 5056632 w 5815584"/>
              <a:gd name="connsiteY3" fmla="*/ 54864 h 265176"/>
              <a:gd name="connsiteX4" fmla="*/ 5623560 w 5815584"/>
              <a:gd name="connsiteY4" fmla="*/ 18288 h 265176"/>
              <a:gd name="connsiteX5" fmla="*/ 5815584 w 5815584"/>
              <a:gd name="connsiteY5" fmla="*/ 0 h 265176"/>
              <a:gd name="connsiteX0" fmla="*/ 0 w 5623560"/>
              <a:gd name="connsiteY0" fmla="*/ 246888 h 246888"/>
              <a:gd name="connsiteX1" fmla="*/ 1773936 w 5623560"/>
              <a:gd name="connsiteY1" fmla="*/ 192024 h 246888"/>
              <a:gd name="connsiteX2" fmla="*/ 3502152 w 5623560"/>
              <a:gd name="connsiteY2" fmla="*/ 100584 h 246888"/>
              <a:gd name="connsiteX3" fmla="*/ 5056632 w 5623560"/>
              <a:gd name="connsiteY3" fmla="*/ 36576 h 246888"/>
              <a:gd name="connsiteX4" fmla="*/ 5623560 w 5623560"/>
              <a:gd name="connsiteY4" fmla="*/ 0 h 246888"/>
              <a:gd name="connsiteX0" fmla="*/ 0 w 5056632"/>
              <a:gd name="connsiteY0" fmla="*/ 210312 h 210312"/>
              <a:gd name="connsiteX1" fmla="*/ 1773936 w 5056632"/>
              <a:gd name="connsiteY1" fmla="*/ 155448 h 210312"/>
              <a:gd name="connsiteX2" fmla="*/ 3502152 w 5056632"/>
              <a:gd name="connsiteY2" fmla="*/ 64008 h 210312"/>
              <a:gd name="connsiteX3" fmla="*/ 5056632 w 5056632"/>
              <a:gd name="connsiteY3" fmla="*/ 0 h 210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056632" h="210312">
                <a:moveTo>
                  <a:pt x="0" y="210312"/>
                </a:moveTo>
                <a:lnTo>
                  <a:pt x="1773936" y="155448"/>
                </a:lnTo>
                <a:cubicBezTo>
                  <a:pt x="2357628" y="131064"/>
                  <a:pt x="3502152" y="64008"/>
                  <a:pt x="3502152" y="64008"/>
                </a:cubicBezTo>
                <a:lnTo>
                  <a:pt x="5056632" y="0"/>
                </a:lnTo>
              </a:path>
            </a:pathLst>
          </a:custGeom>
          <a:noFill/>
          <a:ln w="41275" cap="rnd">
            <a:prstDash val="solid"/>
            <a:round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5056632"/>
                      <a:gd name="connsiteY0" fmla="*/ 210312 h 210312"/>
                      <a:gd name="connsiteX1" fmla="*/ 1773936 w 5056632"/>
                      <a:gd name="connsiteY1" fmla="*/ 155448 h 210312"/>
                      <a:gd name="connsiteX2" fmla="*/ 3502152 w 5056632"/>
                      <a:gd name="connsiteY2" fmla="*/ 64008 h 210312"/>
                      <a:gd name="connsiteX3" fmla="*/ 5056632 w 5056632"/>
                      <a:gd name="connsiteY3" fmla="*/ 0 h 21031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056632" h="210312" extrusionOk="0">
                        <a:moveTo>
                          <a:pt x="0" y="210312"/>
                        </a:moveTo>
                        <a:cubicBezTo>
                          <a:pt x="412907" y="290680"/>
                          <a:pt x="1007384" y="294729"/>
                          <a:pt x="1773936" y="155448"/>
                        </a:cubicBezTo>
                        <a:cubicBezTo>
                          <a:pt x="2357629" y="131064"/>
                          <a:pt x="3502151" y="64008"/>
                          <a:pt x="3502152" y="64008"/>
                        </a:cubicBezTo>
                        <a:cubicBezTo>
                          <a:pt x="3785922" y="190060"/>
                          <a:pt x="4479360" y="-103130"/>
                          <a:pt x="5056632" y="0"/>
                        </a:cubicBezTo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EB0FD16-689C-476C-8309-C7173C257513}"/>
              </a:ext>
            </a:extLst>
          </p:cNvPr>
          <p:cNvSpPr txBox="1"/>
          <p:nvPr/>
        </p:nvSpPr>
        <p:spPr>
          <a:xfrm>
            <a:off x="3389216" y="1520784"/>
            <a:ext cx="8356014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800" dirty="0">
                <a:solidFill>
                  <a:srgbClr val="FF5969"/>
                </a:solidFill>
                <a:latin typeface="Sangharia" panose="02000000000000000000" pitchFamily="2" charset="0"/>
              </a:rPr>
              <a:t>Supernatural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4F202974-31A3-4642-B671-F0DBBB7B4663}"/>
              </a:ext>
            </a:extLst>
          </p:cNvPr>
          <p:cNvSpPr txBox="1"/>
          <p:nvPr/>
        </p:nvSpPr>
        <p:spPr>
          <a:xfrm>
            <a:off x="3389216" y="680914"/>
            <a:ext cx="835601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6600" dirty="0">
                <a:solidFill>
                  <a:srgbClr val="52CBBE"/>
                </a:solidFill>
                <a:latin typeface="Tw Cen MT" panose="020B0602020104020603" pitchFamily="34" charset="0"/>
              </a:rPr>
              <a:t>Accessing the</a:t>
            </a:r>
            <a:endParaRPr lang="en-US" sz="6600" dirty="0">
              <a:solidFill>
                <a:srgbClr val="52CBBE"/>
              </a:solidFill>
              <a:latin typeface="Tw Cen MT" panose="020B0602020104020603" pitchFamily="34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79BCE1F0-A71E-4D4B-BE6A-A381604C28D2}"/>
              </a:ext>
            </a:extLst>
          </p:cNvPr>
          <p:cNvSpPr txBox="1"/>
          <p:nvPr/>
        </p:nvSpPr>
        <p:spPr>
          <a:xfrm>
            <a:off x="3866832" y="3551053"/>
            <a:ext cx="72789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PH" sz="7200" dirty="0">
                <a:solidFill>
                  <a:srgbClr val="52CBBE"/>
                </a:solidFill>
                <a:latin typeface="Tw Cen MT" panose="020B0602020104020603" pitchFamily="34" charset="0"/>
              </a:rPr>
              <a:t>Through the WORD</a:t>
            </a:r>
            <a:endParaRPr lang="en-US" sz="7200" dirty="0">
              <a:solidFill>
                <a:srgbClr val="5D7373"/>
              </a:solidFill>
              <a:latin typeface="Tw Cen MT" panose="020B0602020104020603" pitchFamily="34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8A16B82-6A3C-46F5-8D32-072FDF89864A}"/>
              </a:ext>
            </a:extLst>
          </p:cNvPr>
          <p:cNvGrpSpPr/>
          <p:nvPr/>
        </p:nvGrpSpPr>
        <p:grpSpPr>
          <a:xfrm>
            <a:off x="-9302800" y="0"/>
            <a:ext cx="12482920" cy="6858000"/>
            <a:chOff x="-290920" y="0"/>
            <a:chExt cx="12482920" cy="6858000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2F391CEE-E392-4A9D-BD11-6954B994FB42}"/>
                </a:ext>
              </a:extLst>
            </p:cNvPr>
            <p:cNvSpPr/>
            <p:nvPr/>
          </p:nvSpPr>
          <p:spPr>
            <a:xfrm>
              <a:off x="-290920" y="0"/>
              <a:ext cx="12482920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7AC43ACA-5000-40E2-80D3-19833F9F1A3F}"/>
                </a:ext>
              </a:extLst>
            </p:cNvPr>
            <p:cNvSpPr/>
            <p:nvPr/>
          </p:nvSpPr>
          <p:spPr>
            <a:xfrm>
              <a:off x="11023600" y="2337441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FF59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BE022673-C77C-4E8F-AF41-8B283703E87E}"/>
                </a:ext>
              </a:extLst>
            </p:cNvPr>
            <p:cNvSpPr txBox="1"/>
            <p:nvPr/>
          </p:nvSpPr>
          <p:spPr>
            <a:xfrm rot="16200000">
              <a:off x="10872792" y="3287067"/>
              <a:ext cx="199208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Supernatural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E8AD023B-AE8D-405F-90E6-27B0D470799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1129999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69A27401-3327-4871-86AC-B461CA62C3AC}"/>
              </a:ext>
            </a:extLst>
          </p:cNvPr>
          <p:cNvGrpSpPr/>
          <p:nvPr/>
        </p:nvGrpSpPr>
        <p:grpSpPr>
          <a:xfrm>
            <a:off x="-8798784" y="0"/>
            <a:ext cx="11447503" cy="6858000"/>
            <a:chOff x="213096" y="0"/>
            <a:chExt cx="11447503" cy="6858000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06C029B-A799-4206-A656-A006D8F83990}"/>
                </a:ext>
              </a:extLst>
            </p:cNvPr>
            <p:cNvSpPr/>
            <p:nvPr/>
          </p:nvSpPr>
          <p:spPr>
            <a:xfrm>
              <a:off x="213096" y="0"/>
              <a:ext cx="11447501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63328131-EC42-4D6D-A247-91FD3D23E58C}"/>
                </a:ext>
              </a:extLst>
            </p:cNvPr>
            <p:cNvSpPr/>
            <p:nvPr/>
          </p:nvSpPr>
          <p:spPr>
            <a:xfrm>
              <a:off x="10492197" y="2337441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52CD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3A728384-87ED-4E87-8F78-97EB653FDC67}"/>
                </a:ext>
              </a:extLst>
            </p:cNvPr>
            <p:cNvSpPr txBox="1"/>
            <p:nvPr/>
          </p:nvSpPr>
          <p:spPr>
            <a:xfrm rot="16200000">
              <a:off x="10341391" y="3105834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Hearing</a:t>
              </a:r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2B44F548-697F-412D-9B99-861C272463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0600933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C0099890-786A-4F87-960D-5DADE5168909}"/>
              </a:ext>
            </a:extLst>
          </p:cNvPr>
          <p:cNvGrpSpPr/>
          <p:nvPr/>
        </p:nvGrpSpPr>
        <p:grpSpPr>
          <a:xfrm>
            <a:off x="-7847639" y="0"/>
            <a:ext cx="9961092" cy="6858000"/>
            <a:chOff x="491575" y="0"/>
            <a:chExt cx="9961092" cy="6858000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CE9AAB1E-3A13-4745-A574-9EE6806378C9}"/>
                </a:ext>
              </a:extLst>
            </p:cNvPr>
            <p:cNvSpPr/>
            <p:nvPr/>
          </p:nvSpPr>
          <p:spPr>
            <a:xfrm>
              <a:off x="491575" y="0"/>
              <a:ext cx="9961092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1BC0F905-3F71-4932-B130-39D508C4D117}"/>
                </a:ext>
              </a:extLst>
            </p:cNvPr>
            <p:cNvSpPr/>
            <p:nvPr/>
          </p:nvSpPr>
          <p:spPr>
            <a:xfrm>
              <a:off x="9284267" y="2337440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FFC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93EC5869-A976-4328-A864-2BB04E7E7BFC}"/>
                </a:ext>
              </a:extLst>
            </p:cNvPr>
            <p:cNvSpPr txBox="1"/>
            <p:nvPr/>
          </p:nvSpPr>
          <p:spPr>
            <a:xfrm rot="16200000">
              <a:off x="9117129" y="3189611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timeline</a:t>
              </a:r>
            </a:p>
          </p:txBody>
        </p:sp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7C8E4AB7-ADC0-4FEE-AE7A-994F5DAD3FE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9385467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E4F6447-6163-4D6A-A8D2-BD63B6CB3A42}"/>
              </a:ext>
            </a:extLst>
          </p:cNvPr>
          <p:cNvGrpSpPr/>
          <p:nvPr/>
        </p:nvGrpSpPr>
        <p:grpSpPr>
          <a:xfrm>
            <a:off x="-7985197" y="0"/>
            <a:ext cx="9574094" cy="6858000"/>
            <a:chOff x="491575" y="0"/>
            <a:chExt cx="9574094" cy="6858000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5CB8CB55-9DEC-4367-900E-7257FE1B874F}"/>
                </a:ext>
              </a:extLst>
            </p:cNvPr>
            <p:cNvSpPr/>
            <p:nvPr/>
          </p:nvSpPr>
          <p:spPr>
            <a:xfrm>
              <a:off x="491575" y="0"/>
              <a:ext cx="9574094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9DBAEDD6-7153-4AFF-BDC7-5A225B4B5642}"/>
                </a:ext>
              </a:extLst>
            </p:cNvPr>
            <p:cNvSpPr/>
            <p:nvPr/>
          </p:nvSpPr>
          <p:spPr>
            <a:xfrm>
              <a:off x="8897260" y="2337440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5D73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12F9D37B-DE70-4087-8A7F-BBA0BAF5B6CF}"/>
                </a:ext>
              </a:extLst>
            </p:cNvPr>
            <p:cNvSpPr txBox="1"/>
            <p:nvPr/>
          </p:nvSpPr>
          <p:spPr>
            <a:xfrm rot="16200000">
              <a:off x="8746453" y="3189610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teams</a:t>
              </a:r>
            </a:p>
          </p:txBody>
        </p:sp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6FA13E8D-3FCC-4EC2-BD8C-6CE7CA0ECDF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8992269" y="3247473"/>
              <a:ext cx="530600" cy="530600"/>
            </a:xfrm>
            <a:prstGeom prst="rect">
              <a:avLst/>
            </a:prstGeom>
          </p:spPr>
        </p:pic>
      </p:grpSp>
      <p:sp>
        <p:nvSpPr>
          <p:cNvPr id="39" name="Rectangle 38">
            <a:extLst>
              <a:ext uri="{FF2B5EF4-FFF2-40B4-BE49-F238E27FC236}">
                <a16:creationId xmlns:a16="http://schemas.microsoft.com/office/drawing/2014/main" id="{71382190-201C-4BAE-91F3-296A26671C96}"/>
              </a:ext>
            </a:extLst>
          </p:cNvPr>
          <p:cNvSpPr/>
          <p:nvPr/>
        </p:nvSpPr>
        <p:spPr>
          <a:xfrm>
            <a:off x="-7962177" y="-1"/>
            <a:ext cx="5781368" cy="6858000"/>
          </a:xfrm>
          <a:prstGeom prst="rect">
            <a:avLst/>
          </a:prstGeom>
          <a:solidFill>
            <a:srgbClr val="F0EEF0"/>
          </a:solidFill>
          <a:ln>
            <a:noFill/>
          </a:ln>
          <a:effectLst>
            <a:outerShdw blurRad="215900" dist="38100" sx="101000" sy="101000" algn="l" rotWithShape="0">
              <a:schemeClr val="tx1">
                <a:lumMod val="65000"/>
                <a:lumOff val="35000"/>
                <a:alpha val="3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3FD3EE0D-FD02-4885-9AC0-03F414A9888F}"/>
              </a:ext>
            </a:extLst>
          </p:cNvPr>
          <p:cNvGrpSpPr/>
          <p:nvPr/>
        </p:nvGrpSpPr>
        <p:grpSpPr>
          <a:xfrm>
            <a:off x="-7638543" y="-1"/>
            <a:ext cx="8692332" cy="6858000"/>
            <a:chOff x="718505" y="-1"/>
            <a:chExt cx="8692332" cy="6858000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60A9D552-2EF0-4DB4-9DC6-F52F2FD55E3C}"/>
                </a:ext>
              </a:extLst>
            </p:cNvPr>
            <p:cNvSpPr/>
            <p:nvPr/>
          </p:nvSpPr>
          <p:spPr>
            <a:xfrm>
              <a:off x="718505" y="-1"/>
              <a:ext cx="8692331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DA27D1F1-923F-4591-A07A-39E775B734F9}"/>
                </a:ext>
              </a:extLst>
            </p:cNvPr>
            <p:cNvSpPr/>
            <p:nvPr/>
          </p:nvSpPr>
          <p:spPr>
            <a:xfrm>
              <a:off x="8242436" y="2337439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0E895421-2372-4C7F-93D2-3B0353A6E7BD}"/>
                </a:ext>
              </a:extLst>
            </p:cNvPr>
            <p:cNvSpPr txBox="1"/>
            <p:nvPr/>
          </p:nvSpPr>
          <p:spPr>
            <a:xfrm rot="16200000">
              <a:off x="8091629" y="3189609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services</a:t>
              </a:r>
            </a:p>
          </p:txBody>
        </p:sp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A9D6167-F7B8-4BFF-8BC5-2D13EF0CFF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8340472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76789F00-2688-429D-926C-15F83152FDBE}"/>
              </a:ext>
            </a:extLst>
          </p:cNvPr>
          <p:cNvGrpSpPr/>
          <p:nvPr/>
        </p:nvGrpSpPr>
        <p:grpSpPr>
          <a:xfrm>
            <a:off x="-9395082" y="-1"/>
            <a:ext cx="9927504" cy="6858000"/>
            <a:chOff x="-9337032" y="-1"/>
            <a:chExt cx="9927504" cy="6858000"/>
          </a:xfrm>
        </p:grpSpPr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FF862AB6-114D-4C6A-B849-5A11B3650265}"/>
                </a:ext>
              </a:extLst>
            </p:cNvPr>
            <p:cNvSpPr/>
            <p:nvPr/>
          </p:nvSpPr>
          <p:spPr>
            <a:xfrm>
              <a:off x="-9337032" y="-1"/>
              <a:ext cx="9923504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30105858-8A3E-4676-96A7-18C1A74E36F4}"/>
                </a:ext>
              </a:extLst>
            </p:cNvPr>
            <p:cNvSpPr/>
            <p:nvPr/>
          </p:nvSpPr>
          <p:spPr>
            <a:xfrm>
              <a:off x="-577928" y="2337438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00A0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8A634BD7-1512-45B6-AFE4-1EEA636625CB}"/>
                </a:ext>
              </a:extLst>
            </p:cNvPr>
            <p:cNvSpPr txBox="1"/>
            <p:nvPr/>
          </p:nvSpPr>
          <p:spPr>
            <a:xfrm rot="16200000">
              <a:off x="-738260" y="3189608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follow</a:t>
              </a:r>
            </a:p>
          </p:txBody>
        </p:sp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F08704A4-CABE-4989-8BF7-C10A6BB40E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-491912" y="3247473"/>
              <a:ext cx="530600" cy="530600"/>
            </a:xfrm>
            <a:prstGeom prst="rect">
              <a:avLst/>
            </a:prstGeom>
          </p:spPr>
        </p:pic>
      </p:grp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FF4490B5-2CAD-D4CE-F333-7A311583F80B}"/>
              </a:ext>
            </a:extLst>
          </p:cNvPr>
          <p:cNvSpPr/>
          <p:nvPr/>
        </p:nvSpPr>
        <p:spPr>
          <a:xfrm>
            <a:off x="8250614" y="3428493"/>
            <a:ext cx="3125758" cy="1368384"/>
          </a:xfrm>
          <a:custGeom>
            <a:avLst/>
            <a:gdLst>
              <a:gd name="connsiteX0" fmla="*/ 1363573 w 3362388"/>
              <a:gd name="connsiteY0" fmla="*/ 0 h 1403747"/>
              <a:gd name="connsiteX1" fmla="*/ 2095093 w 3362388"/>
              <a:gd name="connsiteY1" fmla="*/ 45720 h 1403747"/>
              <a:gd name="connsiteX2" fmla="*/ 2908909 w 3362388"/>
              <a:gd name="connsiteY2" fmla="*/ 256032 h 1403747"/>
              <a:gd name="connsiteX3" fmla="*/ 3247237 w 3362388"/>
              <a:gd name="connsiteY3" fmla="*/ 594360 h 1403747"/>
              <a:gd name="connsiteX4" fmla="*/ 3292957 w 3362388"/>
              <a:gd name="connsiteY4" fmla="*/ 1106424 h 1403747"/>
              <a:gd name="connsiteX5" fmla="*/ 2341981 w 3362388"/>
              <a:gd name="connsiteY5" fmla="*/ 1389888 h 1403747"/>
              <a:gd name="connsiteX6" fmla="*/ 1217269 w 3362388"/>
              <a:gd name="connsiteY6" fmla="*/ 1344168 h 1403747"/>
              <a:gd name="connsiteX7" fmla="*/ 220573 w 3362388"/>
              <a:gd name="connsiteY7" fmla="*/ 1207008 h 1403747"/>
              <a:gd name="connsiteX8" fmla="*/ 92557 w 3362388"/>
              <a:gd name="connsiteY8" fmla="*/ 347472 h 1403747"/>
              <a:gd name="connsiteX9" fmla="*/ 1354429 w 3362388"/>
              <a:gd name="connsiteY9" fmla="*/ 146304 h 1403747"/>
              <a:gd name="connsiteX10" fmla="*/ 1482445 w 3362388"/>
              <a:gd name="connsiteY10" fmla="*/ 137160 h 1403747"/>
              <a:gd name="connsiteX0" fmla="*/ 1363573 w 3254377"/>
              <a:gd name="connsiteY0" fmla="*/ 0 h 1401831"/>
              <a:gd name="connsiteX1" fmla="*/ 2095093 w 3254377"/>
              <a:gd name="connsiteY1" fmla="*/ 45720 h 1401831"/>
              <a:gd name="connsiteX2" fmla="*/ 2908909 w 3254377"/>
              <a:gd name="connsiteY2" fmla="*/ 256032 h 1401831"/>
              <a:gd name="connsiteX3" fmla="*/ 3247237 w 3254377"/>
              <a:gd name="connsiteY3" fmla="*/ 594360 h 1401831"/>
              <a:gd name="connsiteX4" fmla="*/ 3073501 w 3254377"/>
              <a:gd name="connsiteY4" fmla="*/ 1133856 h 1401831"/>
              <a:gd name="connsiteX5" fmla="*/ 2341981 w 3254377"/>
              <a:gd name="connsiteY5" fmla="*/ 1389888 h 1401831"/>
              <a:gd name="connsiteX6" fmla="*/ 1217269 w 3254377"/>
              <a:gd name="connsiteY6" fmla="*/ 1344168 h 1401831"/>
              <a:gd name="connsiteX7" fmla="*/ 220573 w 3254377"/>
              <a:gd name="connsiteY7" fmla="*/ 1207008 h 1401831"/>
              <a:gd name="connsiteX8" fmla="*/ 92557 w 3254377"/>
              <a:gd name="connsiteY8" fmla="*/ 347472 h 1401831"/>
              <a:gd name="connsiteX9" fmla="*/ 1354429 w 3254377"/>
              <a:gd name="connsiteY9" fmla="*/ 146304 h 1401831"/>
              <a:gd name="connsiteX10" fmla="*/ 1482445 w 3254377"/>
              <a:gd name="connsiteY10" fmla="*/ 137160 h 1401831"/>
              <a:gd name="connsiteX0" fmla="*/ 1363573 w 3160391"/>
              <a:gd name="connsiteY0" fmla="*/ 0 h 1401831"/>
              <a:gd name="connsiteX1" fmla="*/ 2095093 w 3160391"/>
              <a:gd name="connsiteY1" fmla="*/ 45720 h 1401831"/>
              <a:gd name="connsiteX2" fmla="*/ 2908909 w 3160391"/>
              <a:gd name="connsiteY2" fmla="*/ 256032 h 1401831"/>
              <a:gd name="connsiteX3" fmla="*/ 3128365 w 3160391"/>
              <a:gd name="connsiteY3" fmla="*/ 603504 h 1401831"/>
              <a:gd name="connsiteX4" fmla="*/ 3073501 w 3160391"/>
              <a:gd name="connsiteY4" fmla="*/ 1133856 h 1401831"/>
              <a:gd name="connsiteX5" fmla="*/ 2341981 w 3160391"/>
              <a:gd name="connsiteY5" fmla="*/ 1389888 h 1401831"/>
              <a:gd name="connsiteX6" fmla="*/ 1217269 w 3160391"/>
              <a:gd name="connsiteY6" fmla="*/ 1344168 h 1401831"/>
              <a:gd name="connsiteX7" fmla="*/ 220573 w 3160391"/>
              <a:gd name="connsiteY7" fmla="*/ 1207008 h 1401831"/>
              <a:gd name="connsiteX8" fmla="*/ 92557 w 3160391"/>
              <a:gd name="connsiteY8" fmla="*/ 347472 h 1401831"/>
              <a:gd name="connsiteX9" fmla="*/ 1354429 w 3160391"/>
              <a:gd name="connsiteY9" fmla="*/ 146304 h 1401831"/>
              <a:gd name="connsiteX10" fmla="*/ 1482445 w 3160391"/>
              <a:gd name="connsiteY10" fmla="*/ 137160 h 1401831"/>
              <a:gd name="connsiteX0" fmla="*/ 1346661 w 3143479"/>
              <a:gd name="connsiteY0" fmla="*/ 0 h 1401831"/>
              <a:gd name="connsiteX1" fmla="*/ 2078181 w 3143479"/>
              <a:gd name="connsiteY1" fmla="*/ 45720 h 1401831"/>
              <a:gd name="connsiteX2" fmla="*/ 2891997 w 3143479"/>
              <a:gd name="connsiteY2" fmla="*/ 256032 h 1401831"/>
              <a:gd name="connsiteX3" fmla="*/ 3111453 w 3143479"/>
              <a:gd name="connsiteY3" fmla="*/ 603504 h 1401831"/>
              <a:gd name="connsiteX4" fmla="*/ 3056589 w 3143479"/>
              <a:gd name="connsiteY4" fmla="*/ 1133856 h 1401831"/>
              <a:gd name="connsiteX5" fmla="*/ 2325069 w 3143479"/>
              <a:gd name="connsiteY5" fmla="*/ 1389888 h 1401831"/>
              <a:gd name="connsiteX6" fmla="*/ 1200357 w 3143479"/>
              <a:gd name="connsiteY6" fmla="*/ 1344168 h 1401831"/>
              <a:gd name="connsiteX7" fmla="*/ 203661 w 3143479"/>
              <a:gd name="connsiteY7" fmla="*/ 1207008 h 1401831"/>
              <a:gd name="connsiteX8" fmla="*/ 75645 w 3143479"/>
              <a:gd name="connsiteY8" fmla="*/ 347472 h 1401831"/>
              <a:gd name="connsiteX9" fmla="*/ 1108917 w 3143479"/>
              <a:gd name="connsiteY9" fmla="*/ 173736 h 1401831"/>
              <a:gd name="connsiteX10" fmla="*/ 1465533 w 3143479"/>
              <a:gd name="connsiteY10" fmla="*/ 137160 h 1401831"/>
              <a:gd name="connsiteX0" fmla="*/ 1346661 w 3143479"/>
              <a:gd name="connsiteY0" fmla="*/ 0 h 1401831"/>
              <a:gd name="connsiteX1" fmla="*/ 2078181 w 3143479"/>
              <a:gd name="connsiteY1" fmla="*/ 45720 h 1401831"/>
              <a:gd name="connsiteX2" fmla="*/ 2891997 w 3143479"/>
              <a:gd name="connsiteY2" fmla="*/ 256032 h 1401831"/>
              <a:gd name="connsiteX3" fmla="*/ 3111453 w 3143479"/>
              <a:gd name="connsiteY3" fmla="*/ 603504 h 1401831"/>
              <a:gd name="connsiteX4" fmla="*/ 3056589 w 3143479"/>
              <a:gd name="connsiteY4" fmla="*/ 1133856 h 1401831"/>
              <a:gd name="connsiteX5" fmla="*/ 2325069 w 3143479"/>
              <a:gd name="connsiteY5" fmla="*/ 1389888 h 1401831"/>
              <a:gd name="connsiteX6" fmla="*/ 1200357 w 3143479"/>
              <a:gd name="connsiteY6" fmla="*/ 1344168 h 1401831"/>
              <a:gd name="connsiteX7" fmla="*/ 203661 w 3143479"/>
              <a:gd name="connsiteY7" fmla="*/ 1207008 h 1401831"/>
              <a:gd name="connsiteX8" fmla="*/ 75645 w 3143479"/>
              <a:gd name="connsiteY8" fmla="*/ 347472 h 1401831"/>
              <a:gd name="connsiteX9" fmla="*/ 1108917 w 3143479"/>
              <a:gd name="connsiteY9" fmla="*/ 173736 h 1401831"/>
              <a:gd name="connsiteX10" fmla="*/ 1374093 w 3143479"/>
              <a:gd name="connsiteY10" fmla="*/ 182880 h 1401831"/>
              <a:gd name="connsiteX0" fmla="*/ 1335841 w 3132659"/>
              <a:gd name="connsiteY0" fmla="*/ 0 h 1401831"/>
              <a:gd name="connsiteX1" fmla="*/ 2067361 w 3132659"/>
              <a:gd name="connsiteY1" fmla="*/ 45720 h 1401831"/>
              <a:gd name="connsiteX2" fmla="*/ 2881177 w 3132659"/>
              <a:gd name="connsiteY2" fmla="*/ 256032 h 1401831"/>
              <a:gd name="connsiteX3" fmla="*/ 3100633 w 3132659"/>
              <a:gd name="connsiteY3" fmla="*/ 603504 h 1401831"/>
              <a:gd name="connsiteX4" fmla="*/ 3045769 w 3132659"/>
              <a:gd name="connsiteY4" fmla="*/ 1133856 h 1401831"/>
              <a:gd name="connsiteX5" fmla="*/ 2314249 w 3132659"/>
              <a:gd name="connsiteY5" fmla="*/ 1389888 h 1401831"/>
              <a:gd name="connsiteX6" fmla="*/ 1189537 w 3132659"/>
              <a:gd name="connsiteY6" fmla="*/ 1344168 h 1401831"/>
              <a:gd name="connsiteX7" fmla="*/ 192841 w 3132659"/>
              <a:gd name="connsiteY7" fmla="*/ 1207008 h 1401831"/>
              <a:gd name="connsiteX8" fmla="*/ 64825 w 3132659"/>
              <a:gd name="connsiteY8" fmla="*/ 347472 h 1401831"/>
              <a:gd name="connsiteX9" fmla="*/ 951793 w 3132659"/>
              <a:gd name="connsiteY9" fmla="*/ 182880 h 1401831"/>
              <a:gd name="connsiteX10" fmla="*/ 1363273 w 3132659"/>
              <a:gd name="connsiteY10" fmla="*/ 182880 h 1401831"/>
              <a:gd name="connsiteX0" fmla="*/ 1335841 w 3132659"/>
              <a:gd name="connsiteY0" fmla="*/ 0 h 1401831"/>
              <a:gd name="connsiteX1" fmla="*/ 2067361 w 3132659"/>
              <a:gd name="connsiteY1" fmla="*/ 45720 h 1401831"/>
              <a:gd name="connsiteX2" fmla="*/ 2881177 w 3132659"/>
              <a:gd name="connsiteY2" fmla="*/ 256032 h 1401831"/>
              <a:gd name="connsiteX3" fmla="*/ 3100633 w 3132659"/>
              <a:gd name="connsiteY3" fmla="*/ 603504 h 1401831"/>
              <a:gd name="connsiteX4" fmla="*/ 3045769 w 3132659"/>
              <a:gd name="connsiteY4" fmla="*/ 1133856 h 1401831"/>
              <a:gd name="connsiteX5" fmla="*/ 2314249 w 3132659"/>
              <a:gd name="connsiteY5" fmla="*/ 1389888 h 1401831"/>
              <a:gd name="connsiteX6" fmla="*/ 1189537 w 3132659"/>
              <a:gd name="connsiteY6" fmla="*/ 1344168 h 1401831"/>
              <a:gd name="connsiteX7" fmla="*/ 192841 w 3132659"/>
              <a:gd name="connsiteY7" fmla="*/ 1207008 h 1401831"/>
              <a:gd name="connsiteX8" fmla="*/ 64825 w 3132659"/>
              <a:gd name="connsiteY8" fmla="*/ 347472 h 1401831"/>
              <a:gd name="connsiteX9" fmla="*/ 951793 w 3132659"/>
              <a:gd name="connsiteY9" fmla="*/ 182880 h 1401831"/>
              <a:gd name="connsiteX10" fmla="*/ 1107241 w 3132659"/>
              <a:gd name="connsiteY10" fmla="*/ 54864 h 1401831"/>
              <a:gd name="connsiteX0" fmla="*/ 1335841 w 3132659"/>
              <a:gd name="connsiteY0" fmla="*/ 0 h 1401831"/>
              <a:gd name="connsiteX1" fmla="*/ 2067361 w 3132659"/>
              <a:gd name="connsiteY1" fmla="*/ 45720 h 1401831"/>
              <a:gd name="connsiteX2" fmla="*/ 2881177 w 3132659"/>
              <a:gd name="connsiteY2" fmla="*/ 256032 h 1401831"/>
              <a:gd name="connsiteX3" fmla="*/ 3100633 w 3132659"/>
              <a:gd name="connsiteY3" fmla="*/ 603504 h 1401831"/>
              <a:gd name="connsiteX4" fmla="*/ 3045769 w 3132659"/>
              <a:gd name="connsiteY4" fmla="*/ 1133856 h 1401831"/>
              <a:gd name="connsiteX5" fmla="*/ 2314249 w 3132659"/>
              <a:gd name="connsiteY5" fmla="*/ 1389888 h 1401831"/>
              <a:gd name="connsiteX6" fmla="*/ 1189537 w 3132659"/>
              <a:gd name="connsiteY6" fmla="*/ 1344168 h 1401831"/>
              <a:gd name="connsiteX7" fmla="*/ 192841 w 3132659"/>
              <a:gd name="connsiteY7" fmla="*/ 1207008 h 1401831"/>
              <a:gd name="connsiteX8" fmla="*/ 64825 w 3132659"/>
              <a:gd name="connsiteY8" fmla="*/ 347472 h 1401831"/>
              <a:gd name="connsiteX9" fmla="*/ 951793 w 3132659"/>
              <a:gd name="connsiteY9" fmla="*/ 182880 h 1401831"/>
              <a:gd name="connsiteX10" fmla="*/ 1271833 w 3132659"/>
              <a:gd name="connsiteY10" fmla="*/ 128016 h 1401831"/>
              <a:gd name="connsiteX0" fmla="*/ 1335841 w 3132659"/>
              <a:gd name="connsiteY0" fmla="*/ 0 h 1401831"/>
              <a:gd name="connsiteX1" fmla="*/ 2067361 w 3132659"/>
              <a:gd name="connsiteY1" fmla="*/ 45720 h 1401831"/>
              <a:gd name="connsiteX2" fmla="*/ 2881177 w 3132659"/>
              <a:gd name="connsiteY2" fmla="*/ 256032 h 1401831"/>
              <a:gd name="connsiteX3" fmla="*/ 3100633 w 3132659"/>
              <a:gd name="connsiteY3" fmla="*/ 603504 h 1401831"/>
              <a:gd name="connsiteX4" fmla="*/ 3045769 w 3132659"/>
              <a:gd name="connsiteY4" fmla="*/ 1133856 h 1401831"/>
              <a:gd name="connsiteX5" fmla="*/ 2314249 w 3132659"/>
              <a:gd name="connsiteY5" fmla="*/ 1389888 h 1401831"/>
              <a:gd name="connsiteX6" fmla="*/ 1189537 w 3132659"/>
              <a:gd name="connsiteY6" fmla="*/ 1344168 h 1401831"/>
              <a:gd name="connsiteX7" fmla="*/ 192841 w 3132659"/>
              <a:gd name="connsiteY7" fmla="*/ 1207008 h 1401831"/>
              <a:gd name="connsiteX8" fmla="*/ 64825 w 3132659"/>
              <a:gd name="connsiteY8" fmla="*/ 347472 h 1401831"/>
              <a:gd name="connsiteX9" fmla="*/ 951793 w 3132659"/>
              <a:gd name="connsiteY9" fmla="*/ 182880 h 1401831"/>
              <a:gd name="connsiteX0" fmla="*/ 1366957 w 3163775"/>
              <a:gd name="connsiteY0" fmla="*/ 0 h 1401831"/>
              <a:gd name="connsiteX1" fmla="*/ 2098477 w 3163775"/>
              <a:gd name="connsiteY1" fmla="*/ 45720 h 1401831"/>
              <a:gd name="connsiteX2" fmla="*/ 2912293 w 3163775"/>
              <a:gd name="connsiteY2" fmla="*/ 256032 h 1401831"/>
              <a:gd name="connsiteX3" fmla="*/ 3131749 w 3163775"/>
              <a:gd name="connsiteY3" fmla="*/ 603504 h 1401831"/>
              <a:gd name="connsiteX4" fmla="*/ 3076885 w 3163775"/>
              <a:gd name="connsiteY4" fmla="*/ 1133856 h 1401831"/>
              <a:gd name="connsiteX5" fmla="*/ 2345365 w 3163775"/>
              <a:gd name="connsiteY5" fmla="*/ 1389888 h 1401831"/>
              <a:gd name="connsiteX6" fmla="*/ 1220653 w 3163775"/>
              <a:gd name="connsiteY6" fmla="*/ 1344168 h 1401831"/>
              <a:gd name="connsiteX7" fmla="*/ 223957 w 3163775"/>
              <a:gd name="connsiteY7" fmla="*/ 1207008 h 1401831"/>
              <a:gd name="connsiteX8" fmla="*/ 95941 w 3163775"/>
              <a:gd name="connsiteY8" fmla="*/ 347472 h 1401831"/>
              <a:gd name="connsiteX9" fmla="*/ 1403533 w 3163775"/>
              <a:gd name="connsiteY9" fmla="*/ 146304 h 1401831"/>
              <a:gd name="connsiteX0" fmla="*/ 1296092 w 3092910"/>
              <a:gd name="connsiteY0" fmla="*/ 0 h 1401831"/>
              <a:gd name="connsiteX1" fmla="*/ 2027612 w 3092910"/>
              <a:gd name="connsiteY1" fmla="*/ 45720 h 1401831"/>
              <a:gd name="connsiteX2" fmla="*/ 2841428 w 3092910"/>
              <a:gd name="connsiteY2" fmla="*/ 256032 h 1401831"/>
              <a:gd name="connsiteX3" fmla="*/ 3060884 w 3092910"/>
              <a:gd name="connsiteY3" fmla="*/ 603504 h 1401831"/>
              <a:gd name="connsiteX4" fmla="*/ 3006020 w 3092910"/>
              <a:gd name="connsiteY4" fmla="*/ 1133856 h 1401831"/>
              <a:gd name="connsiteX5" fmla="*/ 2274500 w 3092910"/>
              <a:gd name="connsiteY5" fmla="*/ 1389888 h 1401831"/>
              <a:gd name="connsiteX6" fmla="*/ 1149788 w 3092910"/>
              <a:gd name="connsiteY6" fmla="*/ 1344168 h 1401831"/>
              <a:gd name="connsiteX7" fmla="*/ 153092 w 3092910"/>
              <a:gd name="connsiteY7" fmla="*/ 1207008 h 1401831"/>
              <a:gd name="connsiteX8" fmla="*/ 125660 w 3092910"/>
              <a:gd name="connsiteY8" fmla="*/ 384048 h 1401831"/>
              <a:gd name="connsiteX9" fmla="*/ 1332668 w 3092910"/>
              <a:gd name="connsiteY9" fmla="*/ 146304 h 1401831"/>
              <a:gd name="connsiteX0" fmla="*/ 1292112 w 3088930"/>
              <a:gd name="connsiteY0" fmla="*/ 0 h 1413226"/>
              <a:gd name="connsiteX1" fmla="*/ 2023632 w 3088930"/>
              <a:gd name="connsiteY1" fmla="*/ 45720 h 1413226"/>
              <a:gd name="connsiteX2" fmla="*/ 2837448 w 3088930"/>
              <a:gd name="connsiteY2" fmla="*/ 256032 h 1413226"/>
              <a:gd name="connsiteX3" fmla="*/ 3056904 w 3088930"/>
              <a:gd name="connsiteY3" fmla="*/ 603504 h 1413226"/>
              <a:gd name="connsiteX4" fmla="*/ 3002040 w 3088930"/>
              <a:gd name="connsiteY4" fmla="*/ 1133856 h 1413226"/>
              <a:gd name="connsiteX5" fmla="*/ 2270520 w 3088930"/>
              <a:gd name="connsiteY5" fmla="*/ 1389888 h 1413226"/>
              <a:gd name="connsiteX6" fmla="*/ 1072656 w 3088930"/>
              <a:gd name="connsiteY6" fmla="*/ 1380744 h 1413226"/>
              <a:gd name="connsiteX7" fmla="*/ 149112 w 3088930"/>
              <a:gd name="connsiteY7" fmla="*/ 1207008 h 1413226"/>
              <a:gd name="connsiteX8" fmla="*/ 121680 w 3088930"/>
              <a:gd name="connsiteY8" fmla="*/ 384048 h 1413226"/>
              <a:gd name="connsiteX9" fmla="*/ 1328688 w 3088930"/>
              <a:gd name="connsiteY9" fmla="*/ 146304 h 1413226"/>
              <a:gd name="connsiteX0" fmla="*/ 1292112 w 3097622"/>
              <a:gd name="connsiteY0" fmla="*/ 0 h 1388389"/>
              <a:gd name="connsiteX1" fmla="*/ 2023632 w 3097622"/>
              <a:gd name="connsiteY1" fmla="*/ 45720 h 1388389"/>
              <a:gd name="connsiteX2" fmla="*/ 2837448 w 3097622"/>
              <a:gd name="connsiteY2" fmla="*/ 256032 h 1388389"/>
              <a:gd name="connsiteX3" fmla="*/ 3056904 w 3097622"/>
              <a:gd name="connsiteY3" fmla="*/ 603504 h 1388389"/>
              <a:gd name="connsiteX4" fmla="*/ 3002040 w 3097622"/>
              <a:gd name="connsiteY4" fmla="*/ 1133856 h 1388389"/>
              <a:gd name="connsiteX5" fmla="*/ 2133360 w 3097622"/>
              <a:gd name="connsiteY5" fmla="*/ 1335024 h 1388389"/>
              <a:gd name="connsiteX6" fmla="*/ 1072656 w 3097622"/>
              <a:gd name="connsiteY6" fmla="*/ 1380744 h 1388389"/>
              <a:gd name="connsiteX7" fmla="*/ 149112 w 3097622"/>
              <a:gd name="connsiteY7" fmla="*/ 1207008 h 1388389"/>
              <a:gd name="connsiteX8" fmla="*/ 121680 w 3097622"/>
              <a:gd name="connsiteY8" fmla="*/ 384048 h 1388389"/>
              <a:gd name="connsiteX9" fmla="*/ 1328688 w 3097622"/>
              <a:gd name="connsiteY9" fmla="*/ 146304 h 1388389"/>
              <a:gd name="connsiteX0" fmla="*/ 1292112 w 3097622"/>
              <a:gd name="connsiteY0" fmla="*/ 0 h 1391586"/>
              <a:gd name="connsiteX1" fmla="*/ 2023632 w 3097622"/>
              <a:gd name="connsiteY1" fmla="*/ 45720 h 1391586"/>
              <a:gd name="connsiteX2" fmla="*/ 2837448 w 3097622"/>
              <a:gd name="connsiteY2" fmla="*/ 256032 h 1391586"/>
              <a:gd name="connsiteX3" fmla="*/ 3056904 w 3097622"/>
              <a:gd name="connsiteY3" fmla="*/ 603504 h 1391586"/>
              <a:gd name="connsiteX4" fmla="*/ 3002040 w 3097622"/>
              <a:gd name="connsiteY4" fmla="*/ 1133856 h 1391586"/>
              <a:gd name="connsiteX5" fmla="*/ 2133360 w 3097622"/>
              <a:gd name="connsiteY5" fmla="*/ 1335024 h 1391586"/>
              <a:gd name="connsiteX6" fmla="*/ 1072656 w 3097622"/>
              <a:gd name="connsiteY6" fmla="*/ 1380744 h 1391586"/>
              <a:gd name="connsiteX7" fmla="*/ 149112 w 3097622"/>
              <a:gd name="connsiteY7" fmla="*/ 1207008 h 1391586"/>
              <a:gd name="connsiteX8" fmla="*/ 121680 w 3097622"/>
              <a:gd name="connsiteY8" fmla="*/ 384048 h 1391586"/>
              <a:gd name="connsiteX9" fmla="*/ 1328688 w 3097622"/>
              <a:gd name="connsiteY9" fmla="*/ 146304 h 1391586"/>
              <a:gd name="connsiteX0" fmla="*/ 1292112 w 3125593"/>
              <a:gd name="connsiteY0" fmla="*/ 0 h 1391586"/>
              <a:gd name="connsiteX1" fmla="*/ 2023632 w 3125593"/>
              <a:gd name="connsiteY1" fmla="*/ 45720 h 1391586"/>
              <a:gd name="connsiteX2" fmla="*/ 2837448 w 3125593"/>
              <a:gd name="connsiteY2" fmla="*/ 256032 h 1391586"/>
              <a:gd name="connsiteX3" fmla="*/ 3102624 w 3125593"/>
              <a:gd name="connsiteY3" fmla="*/ 685800 h 1391586"/>
              <a:gd name="connsiteX4" fmla="*/ 3002040 w 3125593"/>
              <a:gd name="connsiteY4" fmla="*/ 1133856 h 1391586"/>
              <a:gd name="connsiteX5" fmla="*/ 2133360 w 3125593"/>
              <a:gd name="connsiteY5" fmla="*/ 1335024 h 1391586"/>
              <a:gd name="connsiteX6" fmla="*/ 1072656 w 3125593"/>
              <a:gd name="connsiteY6" fmla="*/ 1380744 h 1391586"/>
              <a:gd name="connsiteX7" fmla="*/ 149112 w 3125593"/>
              <a:gd name="connsiteY7" fmla="*/ 1207008 h 1391586"/>
              <a:gd name="connsiteX8" fmla="*/ 121680 w 3125593"/>
              <a:gd name="connsiteY8" fmla="*/ 384048 h 1391586"/>
              <a:gd name="connsiteX9" fmla="*/ 1328688 w 3125593"/>
              <a:gd name="connsiteY9" fmla="*/ 146304 h 1391586"/>
              <a:gd name="connsiteX0" fmla="*/ 1292112 w 3102910"/>
              <a:gd name="connsiteY0" fmla="*/ 0 h 1387617"/>
              <a:gd name="connsiteX1" fmla="*/ 2023632 w 3102910"/>
              <a:gd name="connsiteY1" fmla="*/ 45720 h 1387617"/>
              <a:gd name="connsiteX2" fmla="*/ 2837448 w 3102910"/>
              <a:gd name="connsiteY2" fmla="*/ 256032 h 1387617"/>
              <a:gd name="connsiteX3" fmla="*/ 3102624 w 3102910"/>
              <a:gd name="connsiteY3" fmla="*/ 685800 h 1387617"/>
              <a:gd name="connsiteX4" fmla="*/ 2800872 w 3102910"/>
              <a:gd name="connsiteY4" fmla="*/ 1170432 h 1387617"/>
              <a:gd name="connsiteX5" fmla="*/ 2133360 w 3102910"/>
              <a:gd name="connsiteY5" fmla="*/ 1335024 h 1387617"/>
              <a:gd name="connsiteX6" fmla="*/ 1072656 w 3102910"/>
              <a:gd name="connsiteY6" fmla="*/ 1380744 h 1387617"/>
              <a:gd name="connsiteX7" fmla="*/ 149112 w 3102910"/>
              <a:gd name="connsiteY7" fmla="*/ 1207008 h 1387617"/>
              <a:gd name="connsiteX8" fmla="*/ 121680 w 3102910"/>
              <a:gd name="connsiteY8" fmla="*/ 384048 h 1387617"/>
              <a:gd name="connsiteX9" fmla="*/ 1328688 w 3102910"/>
              <a:gd name="connsiteY9" fmla="*/ 146304 h 1387617"/>
              <a:gd name="connsiteX0" fmla="*/ 1292112 w 3102910"/>
              <a:gd name="connsiteY0" fmla="*/ 0 h 1387617"/>
              <a:gd name="connsiteX1" fmla="*/ 2023632 w 3102910"/>
              <a:gd name="connsiteY1" fmla="*/ 45720 h 1387617"/>
              <a:gd name="connsiteX2" fmla="*/ 2837448 w 3102910"/>
              <a:gd name="connsiteY2" fmla="*/ 256032 h 1387617"/>
              <a:gd name="connsiteX3" fmla="*/ 3102624 w 3102910"/>
              <a:gd name="connsiteY3" fmla="*/ 685800 h 1387617"/>
              <a:gd name="connsiteX4" fmla="*/ 2800872 w 3102910"/>
              <a:gd name="connsiteY4" fmla="*/ 1170432 h 1387617"/>
              <a:gd name="connsiteX5" fmla="*/ 2133360 w 3102910"/>
              <a:gd name="connsiteY5" fmla="*/ 1335024 h 1387617"/>
              <a:gd name="connsiteX6" fmla="*/ 1072656 w 3102910"/>
              <a:gd name="connsiteY6" fmla="*/ 1380744 h 1387617"/>
              <a:gd name="connsiteX7" fmla="*/ 149112 w 3102910"/>
              <a:gd name="connsiteY7" fmla="*/ 1207008 h 1387617"/>
              <a:gd name="connsiteX8" fmla="*/ 121680 w 3102910"/>
              <a:gd name="connsiteY8" fmla="*/ 429768 h 1387617"/>
              <a:gd name="connsiteX9" fmla="*/ 1328688 w 3102910"/>
              <a:gd name="connsiteY9" fmla="*/ 146304 h 1387617"/>
              <a:gd name="connsiteX0" fmla="*/ 1373217 w 3184015"/>
              <a:gd name="connsiteY0" fmla="*/ 0 h 1392674"/>
              <a:gd name="connsiteX1" fmla="*/ 2104737 w 3184015"/>
              <a:gd name="connsiteY1" fmla="*/ 45720 h 1392674"/>
              <a:gd name="connsiteX2" fmla="*/ 2918553 w 3184015"/>
              <a:gd name="connsiteY2" fmla="*/ 256032 h 1392674"/>
              <a:gd name="connsiteX3" fmla="*/ 3183729 w 3184015"/>
              <a:gd name="connsiteY3" fmla="*/ 685800 h 1392674"/>
              <a:gd name="connsiteX4" fmla="*/ 2881977 w 3184015"/>
              <a:gd name="connsiteY4" fmla="*/ 1170432 h 1392674"/>
              <a:gd name="connsiteX5" fmla="*/ 2214465 w 3184015"/>
              <a:gd name="connsiteY5" fmla="*/ 1335024 h 1392674"/>
              <a:gd name="connsiteX6" fmla="*/ 1153761 w 3184015"/>
              <a:gd name="connsiteY6" fmla="*/ 1380744 h 1392674"/>
              <a:gd name="connsiteX7" fmla="*/ 93057 w 3184015"/>
              <a:gd name="connsiteY7" fmla="*/ 1133856 h 1392674"/>
              <a:gd name="connsiteX8" fmla="*/ 202785 w 3184015"/>
              <a:gd name="connsiteY8" fmla="*/ 429768 h 1392674"/>
              <a:gd name="connsiteX9" fmla="*/ 1409793 w 3184015"/>
              <a:gd name="connsiteY9" fmla="*/ 146304 h 1392674"/>
              <a:gd name="connsiteX0" fmla="*/ 1370579 w 3181377"/>
              <a:gd name="connsiteY0" fmla="*/ 0 h 1363788"/>
              <a:gd name="connsiteX1" fmla="*/ 2102099 w 3181377"/>
              <a:gd name="connsiteY1" fmla="*/ 45720 h 1363788"/>
              <a:gd name="connsiteX2" fmla="*/ 2915915 w 3181377"/>
              <a:gd name="connsiteY2" fmla="*/ 256032 h 1363788"/>
              <a:gd name="connsiteX3" fmla="*/ 3181091 w 3181377"/>
              <a:gd name="connsiteY3" fmla="*/ 685800 h 1363788"/>
              <a:gd name="connsiteX4" fmla="*/ 2879339 w 3181377"/>
              <a:gd name="connsiteY4" fmla="*/ 1170432 h 1363788"/>
              <a:gd name="connsiteX5" fmla="*/ 2211827 w 3181377"/>
              <a:gd name="connsiteY5" fmla="*/ 1335024 h 1363788"/>
              <a:gd name="connsiteX6" fmla="*/ 1114547 w 3181377"/>
              <a:gd name="connsiteY6" fmla="*/ 1344168 h 1363788"/>
              <a:gd name="connsiteX7" fmla="*/ 90419 w 3181377"/>
              <a:gd name="connsiteY7" fmla="*/ 1133856 h 1363788"/>
              <a:gd name="connsiteX8" fmla="*/ 200147 w 3181377"/>
              <a:gd name="connsiteY8" fmla="*/ 429768 h 1363788"/>
              <a:gd name="connsiteX9" fmla="*/ 1407155 w 3181377"/>
              <a:gd name="connsiteY9" fmla="*/ 146304 h 1363788"/>
              <a:gd name="connsiteX0" fmla="*/ 1363851 w 3174649"/>
              <a:gd name="connsiteY0" fmla="*/ 0 h 1363788"/>
              <a:gd name="connsiteX1" fmla="*/ 2095371 w 3174649"/>
              <a:gd name="connsiteY1" fmla="*/ 45720 h 1363788"/>
              <a:gd name="connsiteX2" fmla="*/ 2909187 w 3174649"/>
              <a:gd name="connsiteY2" fmla="*/ 256032 h 1363788"/>
              <a:gd name="connsiteX3" fmla="*/ 3174363 w 3174649"/>
              <a:gd name="connsiteY3" fmla="*/ 685800 h 1363788"/>
              <a:gd name="connsiteX4" fmla="*/ 2872611 w 3174649"/>
              <a:gd name="connsiteY4" fmla="*/ 1170432 h 1363788"/>
              <a:gd name="connsiteX5" fmla="*/ 2205099 w 3174649"/>
              <a:gd name="connsiteY5" fmla="*/ 1335024 h 1363788"/>
              <a:gd name="connsiteX6" fmla="*/ 1107819 w 3174649"/>
              <a:gd name="connsiteY6" fmla="*/ 1344168 h 1363788"/>
              <a:gd name="connsiteX7" fmla="*/ 83691 w 3174649"/>
              <a:gd name="connsiteY7" fmla="*/ 1133856 h 1363788"/>
              <a:gd name="connsiteX8" fmla="*/ 193419 w 3174649"/>
              <a:gd name="connsiteY8" fmla="*/ 429768 h 1363788"/>
              <a:gd name="connsiteX9" fmla="*/ 1254123 w 3174649"/>
              <a:gd name="connsiteY9" fmla="*/ 146304 h 1363788"/>
              <a:gd name="connsiteX0" fmla="*/ 1314960 w 3125758"/>
              <a:gd name="connsiteY0" fmla="*/ 0 h 1368384"/>
              <a:gd name="connsiteX1" fmla="*/ 2046480 w 3125758"/>
              <a:gd name="connsiteY1" fmla="*/ 45720 h 1368384"/>
              <a:gd name="connsiteX2" fmla="*/ 2860296 w 3125758"/>
              <a:gd name="connsiteY2" fmla="*/ 256032 h 1368384"/>
              <a:gd name="connsiteX3" fmla="*/ 3125472 w 3125758"/>
              <a:gd name="connsiteY3" fmla="*/ 685800 h 1368384"/>
              <a:gd name="connsiteX4" fmla="*/ 2823720 w 3125758"/>
              <a:gd name="connsiteY4" fmla="*/ 1170432 h 1368384"/>
              <a:gd name="connsiteX5" fmla="*/ 2156208 w 3125758"/>
              <a:gd name="connsiteY5" fmla="*/ 1335024 h 1368384"/>
              <a:gd name="connsiteX6" fmla="*/ 1058928 w 3125758"/>
              <a:gd name="connsiteY6" fmla="*/ 1344168 h 1368384"/>
              <a:gd name="connsiteX7" fmla="*/ 107952 w 3125758"/>
              <a:gd name="connsiteY7" fmla="*/ 1069848 h 1368384"/>
              <a:gd name="connsiteX8" fmla="*/ 144528 w 3125758"/>
              <a:gd name="connsiteY8" fmla="*/ 429768 h 1368384"/>
              <a:gd name="connsiteX9" fmla="*/ 1205232 w 3125758"/>
              <a:gd name="connsiteY9" fmla="*/ 146304 h 1368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25758" h="1368384">
                <a:moveTo>
                  <a:pt x="1314960" y="0"/>
                </a:moveTo>
                <a:cubicBezTo>
                  <a:pt x="1551942" y="1524"/>
                  <a:pt x="1788924" y="3048"/>
                  <a:pt x="2046480" y="45720"/>
                </a:cubicBezTo>
                <a:cubicBezTo>
                  <a:pt x="2304036" y="88392"/>
                  <a:pt x="2680464" y="149352"/>
                  <a:pt x="2860296" y="256032"/>
                </a:cubicBezTo>
                <a:cubicBezTo>
                  <a:pt x="3040128" y="362712"/>
                  <a:pt x="3131568" y="533400"/>
                  <a:pt x="3125472" y="685800"/>
                </a:cubicBezTo>
                <a:cubicBezTo>
                  <a:pt x="3119376" y="838200"/>
                  <a:pt x="2985264" y="1062228"/>
                  <a:pt x="2823720" y="1170432"/>
                </a:cubicBezTo>
                <a:cubicBezTo>
                  <a:pt x="2662176" y="1278636"/>
                  <a:pt x="2450340" y="1306068"/>
                  <a:pt x="2156208" y="1335024"/>
                </a:cubicBezTo>
                <a:cubicBezTo>
                  <a:pt x="1862076" y="1363980"/>
                  <a:pt x="1400304" y="1388364"/>
                  <a:pt x="1058928" y="1344168"/>
                </a:cubicBezTo>
                <a:cubicBezTo>
                  <a:pt x="717552" y="1299972"/>
                  <a:pt x="260352" y="1222248"/>
                  <a:pt x="107952" y="1069848"/>
                </a:cubicBezTo>
                <a:cubicBezTo>
                  <a:pt x="-44448" y="917448"/>
                  <a:pt x="-38352" y="583692"/>
                  <a:pt x="144528" y="429768"/>
                </a:cubicBezTo>
                <a:cubicBezTo>
                  <a:pt x="327408" y="275844"/>
                  <a:pt x="1205232" y="146304"/>
                  <a:pt x="1205232" y="146304"/>
                </a:cubicBezTo>
              </a:path>
            </a:pathLst>
          </a:custGeom>
          <a:noFill/>
          <a:ln w="50800" cap="rnd">
            <a:solidFill>
              <a:srgbClr val="FF5969"/>
            </a:solidFill>
            <a:prstDash val="dash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1314960 w 3125758"/>
                      <a:gd name="connsiteY0" fmla="*/ 0 h 1368384"/>
                      <a:gd name="connsiteX1" fmla="*/ 2046480 w 3125758"/>
                      <a:gd name="connsiteY1" fmla="*/ 45720 h 1368384"/>
                      <a:gd name="connsiteX2" fmla="*/ 2860296 w 3125758"/>
                      <a:gd name="connsiteY2" fmla="*/ 256032 h 1368384"/>
                      <a:gd name="connsiteX3" fmla="*/ 3125472 w 3125758"/>
                      <a:gd name="connsiteY3" fmla="*/ 685800 h 1368384"/>
                      <a:gd name="connsiteX4" fmla="*/ 2823720 w 3125758"/>
                      <a:gd name="connsiteY4" fmla="*/ 1170432 h 1368384"/>
                      <a:gd name="connsiteX5" fmla="*/ 2156208 w 3125758"/>
                      <a:gd name="connsiteY5" fmla="*/ 1335024 h 1368384"/>
                      <a:gd name="connsiteX6" fmla="*/ 1058928 w 3125758"/>
                      <a:gd name="connsiteY6" fmla="*/ 1344168 h 1368384"/>
                      <a:gd name="connsiteX7" fmla="*/ 107952 w 3125758"/>
                      <a:gd name="connsiteY7" fmla="*/ 1069848 h 1368384"/>
                      <a:gd name="connsiteX8" fmla="*/ 144528 w 3125758"/>
                      <a:gd name="connsiteY8" fmla="*/ 429768 h 1368384"/>
                      <a:gd name="connsiteX9" fmla="*/ 1205232 w 3125758"/>
                      <a:gd name="connsiteY9" fmla="*/ 146304 h 13683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3125758" h="1368384" extrusionOk="0">
                        <a:moveTo>
                          <a:pt x="1314960" y="0"/>
                        </a:moveTo>
                        <a:cubicBezTo>
                          <a:pt x="1532091" y="-10721"/>
                          <a:pt x="1762626" y="12918"/>
                          <a:pt x="2046480" y="45720"/>
                        </a:cubicBezTo>
                        <a:cubicBezTo>
                          <a:pt x="2315197" y="90742"/>
                          <a:pt x="2647385" y="150404"/>
                          <a:pt x="2860296" y="256032"/>
                        </a:cubicBezTo>
                        <a:cubicBezTo>
                          <a:pt x="3028623" y="373947"/>
                          <a:pt x="3130569" y="538919"/>
                          <a:pt x="3125472" y="685800"/>
                        </a:cubicBezTo>
                        <a:cubicBezTo>
                          <a:pt x="3107492" y="831698"/>
                          <a:pt x="2990290" y="1064629"/>
                          <a:pt x="2823720" y="1170432"/>
                        </a:cubicBezTo>
                        <a:cubicBezTo>
                          <a:pt x="2679398" y="1280679"/>
                          <a:pt x="2455321" y="1295817"/>
                          <a:pt x="2156208" y="1335024"/>
                        </a:cubicBezTo>
                        <a:cubicBezTo>
                          <a:pt x="1826135" y="1358476"/>
                          <a:pt x="1343322" y="1442012"/>
                          <a:pt x="1058928" y="1344168"/>
                        </a:cubicBezTo>
                        <a:cubicBezTo>
                          <a:pt x="715038" y="1276001"/>
                          <a:pt x="223135" y="1273969"/>
                          <a:pt x="107952" y="1069848"/>
                        </a:cubicBezTo>
                        <a:cubicBezTo>
                          <a:pt x="-31761" y="924550"/>
                          <a:pt x="26616" y="599313"/>
                          <a:pt x="144528" y="429768"/>
                        </a:cubicBezTo>
                        <a:cubicBezTo>
                          <a:pt x="327407" y="275844"/>
                          <a:pt x="1205233" y="146305"/>
                          <a:pt x="1205232" y="146304"/>
                        </a:cubicBezTo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C7EE2F1-6668-25B9-2924-4522CA878374}"/>
              </a:ext>
            </a:extLst>
          </p:cNvPr>
          <p:cNvSpPr txBox="1"/>
          <p:nvPr/>
        </p:nvSpPr>
        <p:spPr>
          <a:xfrm>
            <a:off x="3941387" y="4775975"/>
            <a:ext cx="727891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tx2"/>
                </a:solidFill>
                <a:latin typeface="Brush Script MT" panose="03010101010101010101" pitchFamily="66" charset="0"/>
              </a:rPr>
              <a:t>Matthew 13:9, 11-12</a:t>
            </a:r>
            <a:endParaRPr lang="en-US" sz="4400" dirty="0">
              <a:solidFill>
                <a:schemeClr val="tx2"/>
              </a:solidFill>
              <a:latin typeface="Brush Script MT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8661002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spd="med">
        <p159:morph option="byObject"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roup 49">
            <a:extLst>
              <a:ext uri="{FF2B5EF4-FFF2-40B4-BE49-F238E27FC236}">
                <a16:creationId xmlns:a16="http://schemas.microsoft.com/office/drawing/2014/main" id="{066ACF4C-6F8C-46FC-8362-2E05C90EEAFA}"/>
              </a:ext>
            </a:extLst>
          </p:cNvPr>
          <p:cNvGrpSpPr/>
          <p:nvPr/>
        </p:nvGrpSpPr>
        <p:grpSpPr>
          <a:xfrm>
            <a:off x="-284662" y="-16180"/>
            <a:ext cx="12482920" cy="6858000"/>
            <a:chOff x="-290920" y="0"/>
            <a:chExt cx="12482920" cy="6858000"/>
          </a:xfrm>
        </p:grpSpPr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4F373113-18F1-4443-9A8E-5EF06C1D2FEA}"/>
                </a:ext>
              </a:extLst>
            </p:cNvPr>
            <p:cNvSpPr/>
            <p:nvPr/>
          </p:nvSpPr>
          <p:spPr>
            <a:xfrm>
              <a:off x="-290920" y="0"/>
              <a:ext cx="12482920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8F99D053-FB83-41F1-B2CB-C10918BC99BC}"/>
                </a:ext>
              </a:extLst>
            </p:cNvPr>
            <p:cNvSpPr/>
            <p:nvPr/>
          </p:nvSpPr>
          <p:spPr>
            <a:xfrm>
              <a:off x="11023600" y="2337441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FF59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7F4373C1-3934-47C3-8F36-E2FB2615CA87}"/>
                </a:ext>
              </a:extLst>
            </p:cNvPr>
            <p:cNvSpPr txBox="1"/>
            <p:nvPr/>
          </p:nvSpPr>
          <p:spPr>
            <a:xfrm rot="16200000">
              <a:off x="10872792" y="3287067"/>
              <a:ext cx="199208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Supernatural</a:t>
              </a:r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5A5E18E8-5A3E-4F1D-8254-6193AA55C07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1129999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150C247F-7990-4945-869D-5E2A900F477F}"/>
              </a:ext>
            </a:extLst>
          </p:cNvPr>
          <p:cNvGrpSpPr/>
          <p:nvPr/>
        </p:nvGrpSpPr>
        <p:grpSpPr>
          <a:xfrm>
            <a:off x="-8798784" y="0"/>
            <a:ext cx="11447503" cy="6858000"/>
            <a:chOff x="213096" y="0"/>
            <a:chExt cx="11447503" cy="6858000"/>
          </a:xfrm>
        </p:grpSpPr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6D2C93AC-EBE3-4E67-A867-76D5D6BEDB10}"/>
                </a:ext>
              </a:extLst>
            </p:cNvPr>
            <p:cNvSpPr/>
            <p:nvPr/>
          </p:nvSpPr>
          <p:spPr>
            <a:xfrm>
              <a:off x="213096" y="0"/>
              <a:ext cx="11447501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35DBD2B9-E73C-4AE9-91C9-698379867E98}"/>
                </a:ext>
              </a:extLst>
            </p:cNvPr>
            <p:cNvSpPr/>
            <p:nvPr/>
          </p:nvSpPr>
          <p:spPr>
            <a:xfrm>
              <a:off x="10492197" y="2337441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52CD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CD6BDC4B-8313-4203-9F42-C28AC214EB64}"/>
                </a:ext>
              </a:extLst>
            </p:cNvPr>
            <p:cNvSpPr txBox="1"/>
            <p:nvPr/>
          </p:nvSpPr>
          <p:spPr>
            <a:xfrm rot="16200000">
              <a:off x="10341391" y="3105834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Hearing</a:t>
              </a:r>
            </a:p>
          </p:txBody>
        </p:sp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44037FC5-8E34-4772-9A87-813F2AD5E4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0600933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BC916508-F80D-434E-B066-812949E5DB94}"/>
              </a:ext>
            </a:extLst>
          </p:cNvPr>
          <p:cNvGrpSpPr/>
          <p:nvPr/>
        </p:nvGrpSpPr>
        <p:grpSpPr>
          <a:xfrm>
            <a:off x="-7847639" y="0"/>
            <a:ext cx="9961092" cy="6858000"/>
            <a:chOff x="491575" y="0"/>
            <a:chExt cx="9961092" cy="6858000"/>
          </a:xfrm>
        </p:grpSpPr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CE9E3B68-B936-49FB-94D8-7AC0076CF488}"/>
                </a:ext>
              </a:extLst>
            </p:cNvPr>
            <p:cNvSpPr/>
            <p:nvPr/>
          </p:nvSpPr>
          <p:spPr>
            <a:xfrm>
              <a:off x="491575" y="0"/>
              <a:ext cx="9961092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0D3F9516-66C4-44E6-9877-6C0374B5112C}"/>
                </a:ext>
              </a:extLst>
            </p:cNvPr>
            <p:cNvSpPr/>
            <p:nvPr/>
          </p:nvSpPr>
          <p:spPr>
            <a:xfrm>
              <a:off x="9284267" y="2337440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FFC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32DF4D80-460D-4455-B80A-3BC0C6A12DA2}"/>
                </a:ext>
              </a:extLst>
            </p:cNvPr>
            <p:cNvSpPr txBox="1"/>
            <p:nvPr/>
          </p:nvSpPr>
          <p:spPr>
            <a:xfrm rot="16200000">
              <a:off x="9117129" y="3189611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timeline</a:t>
              </a:r>
            </a:p>
          </p:txBody>
        </p:sp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7AB39DAF-3109-4CEA-BD1D-C123179FF81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9385467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92B7020D-701A-4EE7-BDA2-CD171993C203}"/>
              </a:ext>
            </a:extLst>
          </p:cNvPr>
          <p:cNvGrpSpPr/>
          <p:nvPr/>
        </p:nvGrpSpPr>
        <p:grpSpPr>
          <a:xfrm>
            <a:off x="-7985197" y="0"/>
            <a:ext cx="9574094" cy="6858000"/>
            <a:chOff x="491575" y="0"/>
            <a:chExt cx="9574094" cy="6858000"/>
          </a:xfrm>
        </p:grpSpPr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3B77930A-0489-40A5-B3D7-053D64BD29C4}"/>
                </a:ext>
              </a:extLst>
            </p:cNvPr>
            <p:cNvSpPr/>
            <p:nvPr/>
          </p:nvSpPr>
          <p:spPr>
            <a:xfrm>
              <a:off x="491575" y="0"/>
              <a:ext cx="9574094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3ED749F6-F5EB-48BD-A697-16D473CCCFE8}"/>
                </a:ext>
              </a:extLst>
            </p:cNvPr>
            <p:cNvSpPr/>
            <p:nvPr/>
          </p:nvSpPr>
          <p:spPr>
            <a:xfrm>
              <a:off x="8897260" y="2337440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5D73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8070AD46-78F1-4169-9AE3-EDECC43BD39B}"/>
                </a:ext>
              </a:extLst>
            </p:cNvPr>
            <p:cNvSpPr txBox="1"/>
            <p:nvPr/>
          </p:nvSpPr>
          <p:spPr>
            <a:xfrm rot="16200000">
              <a:off x="8746452" y="3189607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teams</a:t>
              </a:r>
            </a:p>
          </p:txBody>
        </p:sp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22B026A5-B1AC-46D4-AE84-DF77E5A294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8992269" y="3247473"/>
              <a:ext cx="530600" cy="530600"/>
            </a:xfrm>
            <a:prstGeom prst="rect">
              <a:avLst/>
            </a:prstGeom>
          </p:spPr>
        </p:pic>
      </p:grpSp>
      <p:sp>
        <p:nvSpPr>
          <p:cNvPr id="70" name="Rectangle 69">
            <a:extLst>
              <a:ext uri="{FF2B5EF4-FFF2-40B4-BE49-F238E27FC236}">
                <a16:creationId xmlns:a16="http://schemas.microsoft.com/office/drawing/2014/main" id="{371C6EE2-CCA6-4F94-870B-CB9D61CEBE17}"/>
              </a:ext>
            </a:extLst>
          </p:cNvPr>
          <p:cNvSpPr/>
          <p:nvPr/>
        </p:nvSpPr>
        <p:spPr>
          <a:xfrm>
            <a:off x="-7962177" y="-1"/>
            <a:ext cx="5781368" cy="6858000"/>
          </a:xfrm>
          <a:prstGeom prst="rect">
            <a:avLst/>
          </a:prstGeom>
          <a:solidFill>
            <a:srgbClr val="F0EEF0"/>
          </a:solidFill>
          <a:ln>
            <a:noFill/>
          </a:ln>
          <a:effectLst>
            <a:outerShdw blurRad="215900" dist="38100" sx="101000" sy="101000" algn="l" rotWithShape="0">
              <a:schemeClr val="tx1">
                <a:lumMod val="65000"/>
                <a:lumOff val="35000"/>
                <a:alpha val="3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20422D8F-B19E-425C-93A8-F750F60A06A7}"/>
              </a:ext>
            </a:extLst>
          </p:cNvPr>
          <p:cNvGrpSpPr/>
          <p:nvPr/>
        </p:nvGrpSpPr>
        <p:grpSpPr>
          <a:xfrm>
            <a:off x="-7638543" y="-1"/>
            <a:ext cx="8692332" cy="6858000"/>
            <a:chOff x="718505" y="-1"/>
            <a:chExt cx="8692332" cy="6858000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3278AF09-2D0C-4E81-816C-BC1D04E40DC2}"/>
                </a:ext>
              </a:extLst>
            </p:cNvPr>
            <p:cNvSpPr/>
            <p:nvPr/>
          </p:nvSpPr>
          <p:spPr>
            <a:xfrm>
              <a:off x="718505" y="-1"/>
              <a:ext cx="8692331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AC2E1C67-7A8F-4EB5-AB00-3C754858084E}"/>
                </a:ext>
              </a:extLst>
            </p:cNvPr>
            <p:cNvSpPr/>
            <p:nvPr/>
          </p:nvSpPr>
          <p:spPr>
            <a:xfrm>
              <a:off x="8242436" y="2337439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67795C74-0308-4781-BEE6-B62AE6D17152}"/>
                </a:ext>
              </a:extLst>
            </p:cNvPr>
            <p:cNvSpPr txBox="1"/>
            <p:nvPr/>
          </p:nvSpPr>
          <p:spPr>
            <a:xfrm rot="16200000">
              <a:off x="8091629" y="3189609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services</a:t>
              </a:r>
            </a:p>
          </p:txBody>
        </p:sp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45C46027-B464-4ADA-A3B8-14FF4471BA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8340472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1D48DDF-B760-4AB3-A520-29238CC2C408}"/>
              </a:ext>
            </a:extLst>
          </p:cNvPr>
          <p:cNvGrpSpPr/>
          <p:nvPr/>
        </p:nvGrpSpPr>
        <p:grpSpPr>
          <a:xfrm>
            <a:off x="-9395082" y="-1"/>
            <a:ext cx="9927504" cy="6858000"/>
            <a:chOff x="-9337032" y="-1"/>
            <a:chExt cx="9927504" cy="6858000"/>
          </a:xfrm>
        </p:grpSpPr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FA696B4D-5BCF-47C3-8B8C-BE87154A63B4}"/>
                </a:ext>
              </a:extLst>
            </p:cNvPr>
            <p:cNvSpPr/>
            <p:nvPr/>
          </p:nvSpPr>
          <p:spPr>
            <a:xfrm>
              <a:off x="-9337032" y="-1"/>
              <a:ext cx="9923504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BAAA7B45-7DAF-4C4D-A930-ABA45AC955DD}"/>
                </a:ext>
              </a:extLst>
            </p:cNvPr>
            <p:cNvSpPr/>
            <p:nvPr/>
          </p:nvSpPr>
          <p:spPr>
            <a:xfrm>
              <a:off x="-577928" y="2337438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00A0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701F5CFD-7EE1-475C-A36F-330184D5C6EC}"/>
                </a:ext>
              </a:extLst>
            </p:cNvPr>
            <p:cNvSpPr txBox="1"/>
            <p:nvPr/>
          </p:nvSpPr>
          <p:spPr>
            <a:xfrm rot="16200000">
              <a:off x="-738260" y="3189608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follow</a:t>
              </a:r>
            </a:p>
          </p:txBody>
        </p:sp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B9F42291-FBD0-4239-8D69-22035DCB4A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-491912" y="3247473"/>
              <a:ext cx="530600" cy="530600"/>
            </a:xfrm>
            <a:prstGeom prst="rect">
              <a:avLst/>
            </a:prstGeom>
          </p:spPr>
        </p:pic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1379D306-1634-EAC9-E15D-AA08D38A9B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553" y="-16180"/>
            <a:ext cx="95786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7061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>
            <a:extLst>
              <a:ext uri="{FF2B5EF4-FFF2-40B4-BE49-F238E27FC236}">
                <a16:creationId xmlns:a16="http://schemas.microsoft.com/office/drawing/2014/main" id="{BC3001EC-9F33-4C39-B780-199714C83EA2}"/>
              </a:ext>
            </a:extLst>
          </p:cNvPr>
          <p:cNvGrpSpPr/>
          <p:nvPr/>
        </p:nvGrpSpPr>
        <p:grpSpPr>
          <a:xfrm>
            <a:off x="-290920" y="0"/>
            <a:ext cx="12482920" cy="6858000"/>
            <a:chOff x="-290920" y="0"/>
            <a:chExt cx="12482920" cy="6858000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129B5C97-F627-4A85-B003-5396A9D964D5}"/>
                </a:ext>
              </a:extLst>
            </p:cNvPr>
            <p:cNvSpPr/>
            <p:nvPr/>
          </p:nvSpPr>
          <p:spPr>
            <a:xfrm>
              <a:off x="-290920" y="0"/>
              <a:ext cx="12482920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A97C14D5-0388-44F5-AD76-F8BBAF179CD6}"/>
                </a:ext>
              </a:extLst>
            </p:cNvPr>
            <p:cNvSpPr/>
            <p:nvPr/>
          </p:nvSpPr>
          <p:spPr>
            <a:xfrm>
              <a:off x="11023600" y="2337441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FF59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2151F346-69C6-4F86-BC1F-C57BA2384CC6}"/>
                </a:ext>
              </a:extLst>
            </p:cNvPr>
            <p:cNvSpPr txBox="1"/>
            <p:nvPr/>
          </p:nvSpPr>
          <p:spPr>
            <a:xfrm rot="16200000">
              <a:off x="10872792" y="3287067"/>
              <a:ext cx="199208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Supernatural</a:t>
              </a:r>
            </a:p>
          </p:txBody>
        </p:sp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52B367FE-8530-4052-AD96-2D6FBE490F6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1129999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63E93C38-ECA5-4094-81E9-196A3BD19EBD}"/>
              </a:ext>
            </a:extLst>
          </p:cNvPr>
          <p:cNvGrpSpPr/>
          <p:nvPr/>
        </p:nvGrpSpPr>
        <p:grpSpPr>
          <a:xfrm>
            <a:off x="253976" y="-2"/>
            <a:ext cx="11447503" cy="6858000"/>
            <a:chOff x="213096" y="0"/>
            <a:chExt cx="11447503" cy="6858000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5C85080E-7B66-43F0-AB4D-3A69B13C005A}"/>
                </a:ext>
              </a:extLst>
            </p:cNvPr>
            <p:cNvSpPr/>
            <p:nvPr/>
          </p:nvSpPr>
          <p:spPr>
            <a:xfrm>
              <a:off x="213096" y="0"/>
              <a:ext cx="11447501" cy="6858000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405DAC1A-9BF8-460E-8D8B-77BFB6B27FF9}"/>
                </a:ext>
              </a:extLst>
            </p:cNvPr>
            <p:cNvSpPr/>
            <p:nvPr/>
          </p:nvSpPr>
          <p:spPr>
            <a:xfrm>
              <a:off x="10492197" y="2337441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52CD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90DCA374-CD21-448B-8791-8A04A9A9A552}"/>
                </a:ext>
              </a:extLst>
            </p:cNvPr>
            <p:cNvSpPr txBox="1"/>
            <p:nvPr/>
          </p:nvSpPr>
          <p:spPr>
            <a:xfrm rot="16200000">
              <a:off x="10341391" y="3105834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Hearing</a:t>
              </a:r>
            </a:p>
          </p:txBody>
        </p:sp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83A620A7-5483-4447-9670-0F8D67F3627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0600933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B02914A7-C65F-4EFB-8FF4-9BB283DC3935}"/>
              </a:ext>
            </a:extLst>
          </p:cNvPr>
          <p:cNvGrpSpPr/>
          <p:nvPr/>
        </p:nvGrpSpPr>
        <p:grpSpPr>
          <a:xfrm>
            <a:off x="-7847639" y="0"/>
            <a:ext cx="9961092" cy="6858000"/>
            <a:chOff x="491575" y="0"/>
            <a:chExt cx="9961092" cy="6858000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99DA66B2-8A11-4397-B997-59A37787FEF8}"/>
                </a:ext>
              </a:extLst>
            </p:cNvPr>
            <p:cNvSpPr/>
            <p:nvPr/>
          </p:nvSpPr>
          <p:spPr>
            <a:xfrm>
              <a:off x="491575" y="0"/>
              <a:ext cx="9961092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71A8923D-952E-459F-92C0-CCE4C5E45F88}"/>
                </a:ext>
              </a:extLst>
            </p:cNvPr>
            <p:cNvSpPr/>
            <p:nvPr/>
          </p:nvSpPr>
          <p:spPr>
            <a:xfrm>
              <a:off x="9284267" y="2337440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FFC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DD73F442-B2F9-477E-B4DE-956CBA09D9C3}"/>
                </a:ext>
              </a:extLst>
            </p:cNvPr>
            <p:cNvSpPr txBox="1"/>
            <p:nvPr/>
          </p:nvSpPr>
          <p:spPr>
            <a:xfrm rot="16200000">
              <a:off x="9117129" y="3189611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Reveals</a:t>
              </a:r>
            </a:p>
          </p:txBody>
        </p:sp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7654DCD4-7920-4D83-8D7F-6D3A71A169A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9385467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7A67CF96-B24C-4BAD-8466-B32ECC2753A1}"/>
              </a:ext>
            </a:extLst>
          </p:cNvPr>
          <p:cNvGrpSpPr/>
          <p:nvPr/>
        </p:nvGrpSpPr>
        <p:grpSpPr>
          <a:xfrm>
            <a:off x="-7985197" y="0"/>
            <a:ext cx="9574094" cy="6858000"/>
            <a:chOff x="491575" y="0"/>
            <a:chExt cx="9574094" cy="6858000"/>
          </a:xfrm>
        </p:grpSpPr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8B7B7434-49BE-47D6-BAE6-9B9134F0EC8C}"/>
                </a:ext>
              </a:extLst>
            </p:cNvPr>
            <p:cNvSpPr/>
            <p:nvPr/>
          </p:nvSpPr>
          <p:spPr>
            <a:xfrm>
              <a:off x="491575" y="0"/>
              <a:ext cx="9574094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080296C0-D397-432D-B5A1-CA7DA186EB14}"/>
                </a:ext>
              </a:extLst>
            </p:cNvPr>
            <p:cNvSpPr/>
            <p:nvPr/>
          </p:nvSpPr>
          <p:spPr>
            <a:xfrm>
              <a:off x="8897260" y="2337440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5D73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73DE47E8-526D-4A96-A671-69E14D20D1EB}"/>
                </a:ext>
              </a:extLst>
            </p:cNvPr>
            <p:cNvSpPr txBox="1"/>
            <p:nvPr/>
          </p:nvSpPr>
          <p:spPr>
            <a:xfrm rot="16200000">
              <a:off x="8746453" y="3189610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teams</a:t>
              </a:r>
            </a:p>
          </p:txBody>
        </p:sp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7FD4AAEC-83E5-4832-BEA2-517A195B2A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8992269" y="3247473"/>
              <a:ext cx="530600" cy="530600"/>
            </a:xfrm>
            <a:prstGeom prst="rect">
              <a:avLst/>
            </a:prstGeom>
          </p:spPr>
        </p:pic>
      </p:grpSp>
      <p:sp>
        <p:nvSpPr>
          <p:cNvPr id="84" name="Rectangle 83">
            <a:extLst>
              <a:ext uri="{FF2B5EF4-FFF2-40B4-BE49-F238E27FC236}">
                <a16:creationId xmlns:a16="http://schemas.microsoft.com/office/drawing/2014/main" id="{3C6BBB46-3AAE-49B1-8F56-3535CC357FEB}"/>
              </a:ext>
            </a:extLst>
          </p:cNvPr>
          <p:cNvSpPr/>
          <p:nvPr/>
        </p:nvSpPr>
        <p:spPr>
          <a:xfrm>
            <a:off x="-7962177" y="-1"/>
            <a:ext cx="5781368" cy="6858000"/>
          </a:xfrm>
          <a:prstGeom prst="rect">
            <a:avLst/>
          </a:prstGeom>
          <a:solidFill>
            <a:srgbClr val="F0EEF0"/>
          </a:solidFill>
          <a:ln>
            <a:noFill/>
          </a:ln>
          <a:effectLst>
            <a:outerShdw blurRad="215900" dist="38100" sx="101000" sy="101000" algn="l" rotWithShape="0">
              <a:schemeClr val="tx1">
                <a:lumMod val="65000"/>
                <a:lumOff val="35000"/>
                <a:alpha val="3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5" name="Group 84">
            <a:extLst>
              <a:ext uri="{FF2B5EF4-FFF2-40B4-BE49-F238E27FC236}">
                <a16:creationId xmlns:a16="http://schemas.microsoft.com/office/drawing/2014/main" id="{FA452EB0-3109-45BB-9389-19F84818FE30}"/>
              </a:ext>
            </a:extLst>
          </p:cNvPr>
          <p:cNvGrpSpPr/>
          <p:nvPr/>
        </p:nvGrpSpPr>
        <p:grpSpPr>
          <a:xfrm>
            <a:off x="-7638543" y="-1"/>
            <a:ext cx="8692332" cy="6858000"/>
            <a:chOff x="718505" y="-1"/>
            <a:chExt cx="8692332" cy="6858000"/>
          </a:xfrm>
        </p:grpSpPr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DF941D0C-24DA-4E77-BE08-34D6F94BD6FB}"/>
                </a:ext>
              </a:extLst>
            </p:cNvPr>
            <p:cNvSpPr/>
            <p:nvPr/>
          </p:nvSpPr>
          <p:spPr>
            <a:xfrm>
              <a:off x="718505" y="-1"/>
              <a:ext cx="8692331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09747D82-077A-45F5-8822-6A7F978E7845}"/>
                </a:ext>
              </a:extLst>
            </p:cNvPr>
            <p:cNvSpPr/>
            <p:nvPr/>
          </p:nvSpPr>
          <p:spPr>
            <a:xfrm>
              <a:off x="8242436" y="2337439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8" name="TextBox 87">
              <a:extLst>
                <a:ext uri="{FF2B5EF4-FFF2-40B4-BE49-F238E27FC236}">
                  <a16:creationId xmlns:a16="http://schemas.microsoft.com/office/drawing/2014/main" id="{D0B26FA9-EA76-44C1-BA33-E4EBB060AC7E}"/>
                </a:ext>
              </a:extLst>
            </p:cNvPr>
            <p:cNvSpPr txBox="1"/>
            <p:nvPr/>
          </p:nvSpPr>
          <p:spPr>
            <a:xfrm rot="16200000">
              <a:off x="8091629" y="3189609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services</a:t>
              </a:r>
            </a:p>
          </p:txBody>
        </p:sp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EF138C1A-5B68-42BE-B6B8-0EE1F473856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8340472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2C48F6F2-7791-4D91-ADEC-77FE8FA739E3}"/>
              </a:ext>
            </a:extLst>
          </p:cNvPr>
          <p:cNvGrpSpPr/>
          <p:nvPr/>
        </p:nvGrpSpPr>
        <p:grpSpPr>
          <a:xfrm>
            <a:off x="-9395082" y="-1"/>
            <a:ext cx="9927504" cy="6858000"/>
            <a:chOff x="-9337032" y="-1"/>
            <a:chExt cx="9927504" cy="6858000"/>
          </a:xfrm>
        </p:grpSpPr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F8ED37E9-9873-442F-9B7C-7F4BC1A8F51E}"/>
                </a:ext>
              </a:extLst>
            </p:cNvPr>
            <p:cNvSpPr/>
            <p:nvPr/>
          </p:nvSpPr>
          <p:spPr>
            <a:xfrm>
              <a:off x="-9337032" y="-1"/>
              <a:ext cx="9923504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F2E020DE-B46A-4F47-97AB-BB6C9038FA2E}"/>
                </a:ext>
              </a:extLst>
            </p:cNvPr>
            <p:cNvSpPr/>
            <p:nvPr/>
          </p:nvSpPr>
          <p:spPr>
            <a:xfrm>
              <a:off x="-577928" y="2337438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00A0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3" name="TextBox 92">
              <a:extLst>
                <a:ext uri="{FF2B5EF4-FFF2-40B4-BE49-F238E27FC236}">
                  <a16:creationId xmlns:a16="http://schemas.microsoft.com/office/drawing/2014/main" id="{7CF05B7C-3B2D-4CAB-9132-7B756B442063}"/>
                </a:ext>
              </a:extLst>
            </p:cNvPr>
            <p:cNvSpPr txBox="1"/>
            <p:nvPr/>
          </p:nvSpPr>
          <p:spPr>
            <a:xfrm rot="16200000">
              <a:off x="-738260" y="3189608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follow</a:t>
              </a:r>
            </a:p>
          </p:txBody>
        </p:sp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A04E2F48-2025-4003-B590-1DD95771063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-491912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96" name="Group 95">
            <a:extLst>
              <a:ext uri="{FF2B5EF4-FFF2-40B4-BE49-F238E27FC236}">
                <a16:creationId xmlns:a16="http://schemas.microsoft.com/office/drawing/2014/main" id="{183EA2CA-A17F-4A6A-AC3E-6F8757F77880}"/>
              </a:ext>
            </a:extLst>
          </p:cNvPr>
          <p:cNvGrpSpPr/>
          <p:nvPr/>
        </p:nvGrpSpPr>
        <p:grpSpPr>
          <a:xfrm>
            <a:off x="8083100" y="1518554"/>
            <a:ext cx="1591582" cy="1866900"/>
            <a:chOff x="6488272" y="2209800"/>
            <a:chExt cx="1591582" cy="1866900"/>
          </a:xfrm>
        </p:grpSpPr>
        <p:sp>
          <p:nvSpPr>
            <p:cNvPr id="97" name="Rectangle: Top Corners Rounded 96">
              <a:extLst>
                <a:ext uri="{FF2B5EF4-FFF2-40B4-BE49-F238E27FC236}">
                  <a16:creationId xmlns:a16="http://schemas.microsoft.com/office/drawing/2014/main" id="{225A95EB-3596-4C52-91EE-39023E85BE2D}"/>
                </a:ext>
              </a:extLst>
            </p:cNvPr>
            <p:cNvSpPr/>
            <p:nvPr/>
          </p:nvSpPr>
          <p:spPr>
            <a:xfrm>
              <a:off x="6488272" y="2209800"/>
              <a:ext cx="1591582" cy="1866900"/>
            </a:xfrm>
            <a:prstGeom prst="round2SameRect">
              <a:avLst>
                <a:gd name="adj1" fmla="val 12063"/>
                <a:gd name="adj2" fmla="val 0"/>
              </a:avLst>
            </a:prstGeom>
            <a:solidFill>
              <a:srgbClr val="FEC6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74F68486-5533-4B47-B6BA-92533CBB4036}"/>
                </a:ext>
              </a:extLst>
            </p:cNvPr>
            <p:cNvSpPr txBox="1"/>
            <p:nvPr/>
          </p:nvSpPr>
          <p:spPr>
            <a:xfrm>
              <a:off x="6836846" y="2563851"/>
              <a:ext cx="89443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0" b="1" dirty="0">
                  <a:solidFill>
                    <a:srgbClr val="E6E7E9"/>
                  </a:solidFill>
                  <a:latin typeface="Tw Cen MT" panose="020B0602020104020603" pitchFamily="34" charset="0"/>
                </a:rPr>
                <a:t>3</a:t>
              </a:r>
            </a:p>
          </p:txBody>
        </p:sp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12310FCA-56F2-4778-94B7-C1B5FD53AE20}"/>
              </a:ext>
            </a:extLst>
          </p:cNvPr>
          <p:cNvGrpSpPr/>
          <p:nvPr/>
        </p:nvGrpSpPr>
        <p:grpSpPr>
          <a:xfrm>
            <a:off x="5586223" y="1518554"/>
            <a:ext cx="1591582" cy="1866900"/>
            <a:chOff x="3991395" y="2209800"/>
            <a:chExt cx="1591582" cy="1866900"/>
          </a:xfrm>
        </p:grpSpPr>
        <p:sp>
          <p:nvSpPr>
            <p:cNvPr id="101" name="Rectangle: Top Corners Rounded 100">
              <a:extLst>
                <a:ext uri="{FF2B5EF4-FFF2-40B4-BE49-F238E27FC236}">
                  <a16:creationId xmlns:a16="http://schemas.microsoft.com/office/drawing/2014/main" id="{E792FABC-AA8F-4748-B8FA-DBB9112863AC}"/>
                </a:ext>
              </a:extLst>
            </p:cNvPr>
            <p:cNvSpPr/>
            <p:nvPr/>
          </p:nvSpPr>
          <p:spPr>
            <a:xfrm>
              <a:off x="3991395" y="2209800"/>
              <a:ext cx="1591582" cy="1866900"/>
            </a:xfrm>
            <a:prstGeom prst="round2SameRect">
              <a:avLst>
                <a:gd name="adj1" fmla="val 12063"/>
                <a:gd name="adj2" fmla="val 0"/>
              </a:avLst>
            </a:prstGeom>
            <a:solidFill>
              <a:srgbClr val="52CB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" name="TextBox 102">
              <a:extLst>
                <a:ext uri="{FF2B5EF4-FFF2-40B4-BE49-F238E27FC236}">
                  <a16:creationId xmlns:a16="http://schemas.microsoft.com/office/drawing/2014/main" id="{FECB41C1-3E79-45AA-B100-38C9E092C776}"/>
                </a:ext>
              </a:extLst>
            </p:cNvPr>
            <p:cNvSpPr txBox="1"/>
            <p:nvPr/>
          </p:nvSpPr>
          <p:spPr>
            <a:xfrm>
              <a:off x="4339969" y="2563851"/>
              <a:ext cx="89443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0" b="1" dirty="0">
                  <a:solidFill>
                    <a:srgbClr val="E6E7E9"/>
                  </a:solidFill>
                  <a:latin typeface="Tw Cen MT" panose="020B0602020104020603" pitchFamily="34" charset="0"/>
                </a:rPr>
                <a:t>2</a:t>
              </a:r>
            </a:p>
          </p:txBody>
        </p: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A87830BE-EEF7-4034-8ABE-3212DB467DB4}"/>
              </a:ext>
            </a:extLst>
          </p:cNvPr>
          <p:cNvGrpSpPr/>
          <p:nvPr/>
        </p:nvGrpSpPr>
        <p:grpSpPr>
          <a:xfrm>
            <a:off x="2982416" y="1491437"/>
            <a:ext cx="1805441" cy="1894017"/>
            <a:chOff x="1387588" y="2182683"/>
            <a:chExt cx="1805441" cy="1894017"/>
          </a:xfrm>
        </p:grpSpPr>
        <p:sp>
          <p:nvSpPr>
            <p:cNvPr id="105" name="Rectangle: Top Corners Rounded 104">
              <a:extLst>
                <a:ext uri="{FF2B5EF4-FFF2-40B4-BE49-F238E27FC236}">
                  <a16:creationId xmlns:a16="http://schemas.microsoft.com/office/drawing/2014/main" id="{F1B87F23-BD02-4DB3-947D-2F61C5B87FEF}"/>
                </a:ext>
              </a:extLst>
            </p:cNvPr>
            <p:cNvSpPr/>
            <p:nvPr/>
          </p:nvSpPr>
          <p:spPr>
            <a:xfrm>
              <a:off x="1494518" y="2209800"/>
              <a:ext cx="1591582" cy="1866900"/>
            </a:xfrm>
            <a:prstGeom prst="round2SameRect">
              <a:avLst>
                <a:gd name="adj1" fmla="val 12063"/>
                <a:gd name="adj2" fmla="val 0"/>
              </a:avLst>
            </a:prstGeom>
            <a:solidFill>
              <a:srgbClr val="FF59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5D8301A0-49D9-41A5-A227-2E35458E6401}"/>
                </a:ext>
              </a:extLst>
            </p:cNvPr>
            <p:cNvSpPr txBox="1"/>
            <p:nvPr/>
          </p:nvSpPr>
          <p:spPr>
            <a:xfrm>
              <a:off x="1387588" y="2182683"/>
              <a:ext cx="180544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sz="3600" b="1" dirty="0">
                <a:solidFill>
                  <a:srgbClr val="E6E7E9"/>
                </a:solidFill>
                <a:latin typeface="Tw Cen MT" panose="020B0602020104020603" pitchFamily="34" charset="0"/>
              </a:endParaRP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236675CF-5B12-4D6B-8C03-F29656450255}"/>
                </a:ext>
              </a:extLst>
            </p:cNvPr>
            <p:cNvSpPr txBox="1"/>
            <p:nvPr/>
          </p:nvSpPr>
          <p:spPr>
            <a:xfrm>
              <a:off x="1843092" y="2563851"/>
              <a:ext cx="89443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0" b="1" dirty="0">
                  <a:solidFill>
                    <a:srgbClr val="E6E7E9"/>
                  </a:solidFill>
                  <a:latin typeface="Tw Cen MT" panose="020B0602020104020603" pitchFamily="34" charset="0"/>
                </a:rPr>
                <a:t>1</a:t>
              </a:r>
            </a:p>
          </p:txBody>
        </p:sp>
      </p:grpSp>
      <p:sp>
        <p:nvSpPr>
          <p:cNvPr id="108" name="Freeform: Shape 107">
            <a:extLst>
              <a:ext uri="{FF2B5EF4-FFF2-40B4-BE49-F238E27FC236}">
                <a16:creationId xmlns:a16="http://schemas.microsoft.com/office/drawing/2014/main" id="{48958204-CE05-4E79-AC55-C76FBB79E37F}"/>
              </a:ext>
            </a:extLst>
          </p:cNvPr>
          <p:cNvSpPr/>
          <p:nvPr/>
        </p:nvSpPr>
        <p:spPr>
          <a:xfrm flipV="1">
            <a:off x="3089346" y="2452004"/>
            <a:ext cx="1591582" cy="3031986"/>
          </a:xfrm>
          <a:custGeom>
            <a:avLst/>
            <a:gdLst>
              <a:gd name="connsiteX0" fmla="*/ 0 w 1591582"/>
              <a:gd name="connsiteY0" fmla="*/ 3031986 h 3031986"/>
              <a:gd name="connsiteX1" fmla="*/ 357641 w 1591582"/>
              <a:gd name="connsiteY1" fmla="*/ 3031986 h 3031986"/>
              <a:gd name="connsiteX2" fmla="*/ 795791 w 1591582"/>
              <a:gd name="connsiteY2" fmla="*/ 2593836 h 3031986"/>
              <a:gd name="connsiteX3" fmla="*/ 1233941 w 1591582"/>
              <a:gd name="connsiteY3" fmla="*/ 3031986 h 3031986"/>
              <a:gd name="connsiteX4" fmla="*/ 1591582 w 1591582"/>
              <a:gd name="connsiteY4" fmla="*/ 3031986 h 3031986"/>
              <a:gd name="connsiteX5" fmla="*/ 1591582 w 1591582"/>
              <a:gd name="connsiteY5" fmla="*/ 314242 h 3031986"/>
              <a:gd name="connsiteX6" fmla="*/ 1277340 w 1591582"/>
              <a:gd name="connsiteY6" fmla="*/ 0 h 3031986"/>
              <a:gd name="connsiteX7" fmla="*/ 314242 w 1591582"/>
              <a:gd name="connsiteY7" fmla="*/ 0 h 3031986"/>
              <a:gd name="connsiteX8" fmla="*/ 0 w 1591582"/>
              <a:gd name="connsiteY8" fmla="*/ 314242 h 3031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91582" h="3031986">
                <a:moveTo>
                  <a:pt x="0" y="3031986"/>
                </a:moveTo>
                <a:lnTo>
                  <a:pt x="357641" y="3031986"/>
                </a:lnTo>
                <a:cubicBezTo>
                  <a:pt x="357641" y="2790002"/>
                  <a:pt x="553807" y="2593836"/>
                  <a:pt x="795791" y="2593836"/>
                </a:cubicBezTo>
                <a:cubicBezTo>
                  <a:pt x="1037775" y="2593836"/>
                  <a:pt x="1233941" y="2790002"/>
                  <a:pt x="1233941" y="3031986"/>
                </a:cubicBezTo>
                <a:lnTo>
                  <a:pt x="1591582" y="3031986"/>
                </a:lnTo>
                <a:lnTo>
                  <a:pt x="1591582" y="314242"/>
                </a:lnTo>
                <a:cubicBezTo>
                  <a:pt x="1591582" y="140691"/>
                  <a:pt x="1450891" y="0"/>
                  <a:pt x="1277340" y="0"/>
                </a:cubicBezTo>
                <a:lnTo>
                  <a:pt x="314242" y="0"/>
                </a:lnTo>
                <a:cubicBezTo>
                  <a:pt x="140691" y="0"/>
                  <a:pt x="0" y="140691"/>
                  <a:pt x="0" y="31424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sx="107000" sy="107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Freeform: Shape 108">
            <a:extLst>
              <a:ext uri="{FF2B5EF4-FFF2-40B4-BE49-F238E27FC236}">
                <a16:creationId xmlns:a16="http://schemas.microsoft.com/office/drawing/2014/main" id="{406A5A75-24F0-496A-82D6-E2B37B100BBD}"/>
              </a:ext>
            </a:extLst>
          </p:cNvPr>
          <p:cNvSpPr/>
          <p:nvPr/>
        </p:nvSpPr>
        <p:spPr>
          <a:xfrm flipV="1">
            <a:off x="5586223" y="2452004"/>
            <a:ext cx="1591582" cy="3031986"/>
          </a:xfrm>
          <a:custGeom>
            <a:avLst/>
            <a:gdLst>
              <a:gd name="connsiteX0" fmla="*/ 0 w 1591582"/>
              <a:gd name="connsiteY0" fmla="*/ 3031986 h 3031986"/>
              <a:gd name="connsiteX1" fmla="*/ 357641 w 1591582"/>
              <a:gd name="connsiteY1" fmla="*/ 3031986 h 3031986"/>
              <a:gd name="connsiteX2" fmla="*/ 795791 w 1591582"/>
              <a:gd name="connsiteY2" fmla="*/ 2593836 h 3031986"/>
              <a:gd name="connsiteX3" fmla="*/ 1233941 w 1591582"/>
              <a:gd name="connsiteY3" fmla="*/ 3031986 h 3031986"/>
              <a:gd name="connsiteX4" fmla="*/ 1591582 w 1591582"/>
              <a:gd name="connsiteY4" fmla="*/ 3031986 h 3031986"/>
              <a:gd name="connsiteX5" fmla="*/ 1591582 w 1591582"/>
              <a:gd name="connsiteY5" fmla="*/ 314242 h 3031986"/>
              <a:gd name="connsiteX6" fmla="*/ 1277340 w 1591582"/>
              <a:gd name="connsiteY6" fmla="*/ 0 h 3031986"/>
              <a:gd name="connsiteX7" fmla="*/ 314242 w 1591582"/>
              <a:gd name="connsiteY7" fmla="*/ 0 h 3031986"/>
              <a:gd name="connsiteX8" fmla="*/ 0 w 1591582"/>
              <a:gd name="connsiteY8" fmla="*/ 314242 h 3031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91582" h="3031986">
                <a:moveTo>
                  <a:pt x="0" y="3031986"/>
                </a:moveTo>
                <a:lnTo>
                  <a:pt x="357641" y="3031986"/>
                </a:lnTo>
                <a:cubicBezTo>
                  <a:pt x="357641" y="2790002"/>
                  <a:pt x="553807" y="2593836"/>
                  <a:pt x="795791" y="2593836"/>
                </a:cubicBezTo>
                <a:cubicBezTo>
                  <a:pt x="1037775" y="2593836"/>
                  <a:pt x="1233941" y="2790002"/>
                  <a:pt x="1233941" y="3031986"/>
                </a:cubicBezTo>
                <a:lnTo>
                  <a:pt x="1591582" y="3031986"/>
                </a:lnTo>
                <a:lnTo>
                  <a:pt x="1591582" y="314242"/>
                </a:lnTo>
                <a:cubicBezTo>
                  <a:pt x="1591582" y="140691"/>
                  <a:pt x="1450891" y="0"/>
                  <a:pt x="1277340" y="0"/>
                </a:cubicBezTo>
                <a:lnTo>
                  <a:pt x="314242" y="0"/>
                </a:lnTo>
                <a:cubicBezTo>
                  <a:pt x="140691" y="0"/>
                  <a:pt x="0" y="140691"/>
                  <a:pt x="0" y="31424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sx="107000" sy="107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Freeform: Shape 109">
            <a:extLst>
              <a:ext uri="{FF2B5EF4-FFF2-40B4-BE49-F238E27FC236}">
                <a16:creationId xmlns:a16="http://schemas.microsoft.com/office/drawing/2014/main" id="{B8C3E14B-EBB2-49A7-9A4E-9C6AFAF9A364}"/>
              </a:ext>
            </a:extLst>
          </p:cNvPr>
          <p:cNvSpPr/>
          <p:nvPr/>
        </p:nvSpPr>
        <p:spPr>
          <a:xfrm flipV="1">
            <a:off x="8083100" y="2452004"/>
            <a:ext cx="1591582" cy="3031986"/>
          </a:xfrm>
          <a:custGeom>
            <a:avLst/>
            <a:gdLst>
              <a:gd name="connsiteX0" fmla="*/ 0 w 1591582"/>
              <a:gd name="connsiteY0" fmla="*/ 3031986 h 3031986"/>
              <a:gd name="connsiteX1" fmla="*/ 357641 w 1591582"/>
              <a:gd name="connsiteY1" fmla="*/ 3031986 h 3031986"/>
              <a:gd name="connsiteX2" fmla="*/ 795791 w 1591582"/>
              <a:gd name="connsiteY2" fmla="*/ 2593836 h 3031986"/>
              <a:gd name="connsiteX3" fmla="*/ 1233941 w 1591582"/>
              <a:gd name="connsiteY3" fmla="*/ 3031986 h 3031986"/>
              <a:gd name="connsiteX4" fmla="*/ 1591582 w 1591582"/>
              <a:gd name="connsiteY4" fmla="*/ 3031986 h 3031986"/>
              <a:gd name="connsiteX5" fmla="*/ 1591582 w 1591582"/>
              <a:gd name="connsiteY5" fmla="*/ 314242 h 3031986"/>
              <a:gd name="connsiteX6" fmla="*/ 1277340 w 1591582"/>
              <a:gd name="connsiteY6" fmla="*/ 0 h 3031986"/>
              <a:gd name="connsiteX7" fmla="*/ 314242 w 1591582"/>
              <a:gd name="connsiteY7" fmla="*/ 0 h 3031986"/>
              <a:gd name="connsiteX8" fmla="*/ 0 w 1591582"/>
              <a:gd name="connsiteY8" fmla="*/ 314242 h 3031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91582" h="3031986">
                <a:moveTo>
                  <a:pt x="0" y="3031986"/>
                </a:moveTo>
                <a:lnTo>
                  <a:pt x="357641" y="3031986"/>
                </a:lnTo>
                <a:cubicBezTo>
                  <a:pt x="357641" y="2790002"/>
                  <a:pt x="553807" y="2593836"/>
                  <a:pt x="795791" y="2593836"/>
                </a:cubicBezTo>
                <a:cubicBezTo>
                  <a:pt x="1037775" y="2593836"/>
                  <a:pt x="1233941" y="2790002"/>
                  <a:pt x="1233941" y="3031986"/>
                </a:cubicBezTo>
                <a:lnTo>
                  <a:pt x="1591582" y="3031986"/>
                </a:lnTo>
                <a:lnTo>
                  <a:pt x="1591582" y="314242"/>
                </a:lnTo>
                <a:cubicBezTo>
                  <a:pt x="1591582" y="140691"/>
                  <a:pt x="1450891" y="0"/>
                  <a:pt x="1277340" y="0"/>
                </a:cubicBezTo>
                <a:lnTo>
                  <a:pt x="314242" y="0"/>
                </a:lnTo>
                <a:cubicBezTo>
                  <a:pt x="140691" y="0"/>
                  <a:pt x="0" y="140691"/>
                  <a:pt x="0" y="314242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127000" sx="107000" sy="107000" algn="ctr" rotWithShape="0">
              <a:prstClr val="black">
                <a:alpha val="2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4" name="Group 113">
            <a:extLst>
              <a:ext uri="{FF2B5EF4-FFF2-40B4-BE49-F238E27FC236}">
                <a16:creationId xmlns:a16="http://schemas.microsoft.com/office/drawing/2014/main" id="{8D94F991-2744-4D5C-BE57-A0C261539D2C}"/>
              </a:ext>
            </a:extLst>
          </p:cNvPr>
          <p:cNvGrpSpPr/>
          <p:nvPr/>
        </p:nvGrpSpPr>
        <p:grpSpPr>
          <a:xfrm>
            <a:off x="3083677" y="3146196"/>
            <a:ext cx="1591582" cy="832605"/>
            <a:chOff x="1488849" y="3837442"/>
            <a:chExt cx="1591582" cy="832605"/>
          </a:xfrm>
        </p:grpSpPr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id="{8721CE74-40AC-4223-B129-B3A270C7429B}"/>
                </a:ext>
              </a:extLst>
            </p:cNvPr>
            <p:cNvSpPr txBox="1"/>
            <p:nvPr/>
          </p:nvSpPr>
          <p:spPr>
            <a:xfrm>
              <a:off x="1488849" y="3837442"/>
              <a:ext cx="15915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solidFill>
                    <a:srgbClr val="FF5969"/>
                  </a:solidFill>
                  <a:latin typeface="Tw Cen MT" panose="020B0602020104020603" pitchFamily="34" charset="0"/>
                </a:rPr>
                <a:t>PRAY</a:t>
              </a:r>
            </a:p>
          </p:txBody>
        </p:sp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FC94FF53-E358-452A-A5CE-3296318ABBE9}"/>
                </a:ext>
              </a:extLst>
            </p:cNvPr>
            <p:cNvSpPr txBox="1"/>
            <p:nvPr/>
          </p:nvSpPr>
          <p:spPr>
            <a:xfrm>
              <a:off x="1488849" y="4146827"/>
              <a:ext cx="15915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PH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A6A6A6"/>
                  </a:solidFill>
                  <a:effectLst/>
                  <a:uLnTx/>
                  <a:uFillTx/>
                  <a:latin typeface="Tw Cen MT" panose="020B0602020104020603" pitchFamily="34" charset="0"/>
                  <a:ea typeface="+mn-ea"/>
                  <a:cs typeface="+mn-cs"/>
                </a:rPr>
                <a:t>Pray before reading Scripture.</a:t>
              </a:r>
              <a:endPara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A6A6A6"/>
                </a:solidFill>
                <a:effectLst/>
                <a:uLnTx/>
                <a:uFillTx/>
                <a:latin typeface="Tw Cen MT" panose="020B0602020104020603" pitchFamily="34" charset="0"/>
                <a:ea typeface="+mn-ea"/>
                <a:cs typeface="+mn-cs"/>
              </a:endParaRPr>
            </a:p>
          </p:txBody>
        </p:sp>
      </p:grp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860A9D1F-EDAE-418D-A3C8-F8109A2B052A}"/>
              </a:ext>
            </a:extLst>
          </p:cNvPr>
          <p:cNvGrpSpPr/>
          <p:nvPr/>
        </p:nvGrpSpPr>
        <p:grpSpPr>
          <a:xfrm>
            <a:off x="5572502" y="3146196"/>
            <a:ext cx="1591582" cy="1048049"/>
            <a:chOff x="3977674" y="3837442"/>
            <a:chExt cx="1591582" cy="1048049"/>
          </a:xfrm>
        </p:grpSpPr>
        <p:sp>
          <p:nvSpPr>
            <p:cNvPr id="118" name="TextBox 117">
              <a:extLst>
                <a:ext uri="{FF2B5EF4-FFF2-40B4-BE49-F238E27FC236}">
                  <a16:creationId xmlns:a16="http://schemas.microsoft.com/office/drawing/2014/main" id="{91705BAF-DCDA-4FDC-8DA1-1FBA870AE5C8}"/>
                </a:ext>
              </a:extLst>
            </p:cNvPr>
            <p:cNvSpPr txBox="1"/>
            <p:nvPr/>
          </p:nvSpPr>
          <p:spPr>
            <a:xfrm>
              <a:off x="3977674" y="3837442"/>
              <a:ext cx="15915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solidFill>
                    <a:srgbClr val="52CBBE"/>
                  </a:solidFill>
                  <a:latin typeface="Tw Cen MT" panose="020B0602020104020603" pitchFamily="34" charset="0"/>
                </a:rPr>
                <a:t>ASK</a:t>
              </a:r>
            </a:p>
          </p:txBody>
        </p:sp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BBD17202-B0A7-4912-9A5D-8F55518824B3}"/>
                </a:ext>
              </a:extLst>
            </p:cNvPr>
            <p:cNvSpPr txBox="1"/>
            <p:nvPr/>
          </p:nvSpPr>
          <p:spPr>
            <a:xfrm>
              <a:off x="3977674" y="4146827"/>
              <a:ext cx="1591582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PH" sz="1400" b="1" dirty="0">
                  <a:solidFill>
                    <a:srgbClr val="A6A6A6"/>
                  </a:solidFill>
                  <a:latin typeface="Tw Cen MT" panose="020B0602020104020603" pitchFamily="34" charset="0"/>
                </a:rPr>
                <a:t>Ask God, "What are You saying to me today?"</a:t>
              </a:r>
              <a:endParaRPr lang="en-US" sz="1400" b="1" dirty="0">
                <a:solidFill>
                  <a:srgbClr val="A6A6A6"/>
                </a:solidFill>
                <a:latin typeface="Tw Cen MT" panose="020B0602020104020603" pitchFamily="34" charset="0"/>
              </a:endParaRPr>
            </a:p>
          </p:txBody>
        </p:sp>
      </p:grp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1F66AC79-730F-4E07-974E-4F08542F2C4A}"/>
              </a:ext>
            </a:extLst>
          </p:cNvPr>
          <p:cNvGrpSpPr/>
          <p:nvPr/>
        </p:nvGrpSpPr>
        <p:grpSpPr>
          <a:xfrm>
            <a:off x="8083100" y="3146196"/>
            <a:ext cx="1591582" cy="1048049"/>
            <a:chOff x="6488272" y="3837442"/>
            <a:chExt cx="1591582" cy="1048049"/>
          </a:xfrm>
        </p:grpSpPr>
        <p:sp>
          <p:nvSpPr>
            <p:cNvPr id="121" name="TextBox 120">
              <a:extLst>
                <a:ext uri="{FF2B5EF4-FFF2-40B4-BE49-F238E27FC236}">
                  <a16:creationId xmlns:a16="http://schemas.microsoft.com/office/drawing/2014/main" id="{D025EBC6-5731-4D97-B58C-0E0C20D47817}"/>
                </a:ext>
              </a:extLst>
            </p:cNvPr>
            <p:cNvSpPr txBox="1"/>
            <p:nvPr/>
          </p:nvSpPr>
          <p:spPr>
            <a:xfrm>
              <a:off x="6488272" y="3837442"/>
              <a:ext cx="159158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>
                  <a:solidFill>
                    <a:srgbClr val="FEC630"/>
                  </a:solidFill>
                  <a:latin typeface="Tw Cen MT" panose="020B0602020104020603" pitchFamily="34" charset="0"/>
                </a:rPr>
                <a:t>DEVELOP</a:t>
              </a:r>
            </a:p>
          </p:txBody>
        </p:sp>
        <p:sp>
          <p:nvSpPr>
            <p:cNvPr id="122" name="TextBox 121">
              <a:extLst>
                <a:ext uri="{FF2B5EF4-FFF2-40B4-BE49-F238E27FC236}">
                  <a16:creationId xmlns:a16="http://schemas.microsoft.com/office/drawing/2014/main" id="{B38973E8-8FEC-48EF-89C3-A1086AD31515}"/>
                </a:ext>
              </a:extLst>
            </p:cNvPr>
            <p:cNvSpPr txBox="1"/>
            <p:nvPr/>
          </p:nvSpPr>
          <p:spPr>
            <a:xfrm>
              <a:off x="6488272" y="4146827"/>
              <a:ext cx="1591582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PH" sz="1400" b="1" dirty="0">
                  <a:solidFill>
                    <a:srgbClr val="A6A6A6"/>
                  </a:solidFill>
                  <a:latin typeface="Tw Cen MT" panose="020B0602020104020603" pitchFamily="34" charset="0"/>
                </a:rPr>
                <a:t>Develop sensitivity to the voice of God.</a:t>
              </a:r>
              <a:endParaRPr lang="en-US" sz="1400" b="1" dirty="0">
                <a:solidFill>
                  <a:srgbClr val="A6A6A6"/>
                </a:solidFill>
                <a:latin typeface="Tw Cen MT" panose="020B0602020104020603" pitchFamily="34" charset="0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F5285DFE-7CB0-4F85-899B-F151E785F8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674" y="4229239"/>
            <a:ext cx="907482" cy="9074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105B124-C93C-6E04-7EB6-B15C261CF3E6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75"/>
                    </a14:imgEffect>
                    <a14:imgEffect>
                      <a14:saturation sat="17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634" y="4322540"/>
            <a:ext cx="767672" cy="76767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A2508C9-9BC3-2422-A4B1-45D419C0C03E}"/>
              </a:ext>
            </a:extLst>
          </p:cNvPr>
          <p:cNvSpPr txBox="1"/>
          <p:nvPr/>
        </p:nvSpPr>
        <p:spPr>
          <a:xfrm>
            <a:off x="1811704" y="173624"/>
            <a:ext cx="886357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PH" sz="2800" dirty="0">
                <a:latin typeface="Bahnschrift SemiBold SemiConden" panose="020B0502040204020203" pitchFamily="34" charset="0"/>
              </a:rPr>
              <a:t>1. The Supernatural Begins with Hearing</a:t>
            </a:r>
            <a:endParaRPr lang="en-GB" sz="2800" dirty="0">
              <a:latin typeface="Bahnschrift SemiBold SemiConden" panose="020B0502040204020203" pitchFamily="34" charset="0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BCB56A0-FAB9-B2D8-B501-686B62737BCB}"/>
              </a:ext>
            </a:extLst>
          </p:cNvPr>
          <p:cNvSpPr/>
          <p:nvPr/>
        </p:nvSpPr>
        <p:spPr>
          <a:xfrm>
            <a:off x="7954542" y="687213"/>
            <a:ext cx="1097280" cy="36576"/>
          </a:xfrm>
          <a:custGeom>
            <a:avLst/>
            <a:gdLst>
              <a:gd name="connsiteX0" fmla="*/ 0 w 1335024"/>
              <a:gd name="connsiteY0" fmla="*/ 73386 h 73386"/>
              <a:gd name="connsiteX1" fmla="*/ 1097280 w 1335024"/>
              <a:gd name="connsiteY1" fmla="*/ 36810 h 73386"/>
              <a:gd name="connsiteX2" fmla="*/ 1335024 w 1335024"/>
              <a:gd name="connsiteY2" fmla="*/ 234 h 73386"/>
              <a:gd name="connsiteX0" fmla="*/ 0 w 1097280"/>
              <a:gd name="connsiteY0" fmla="*/ 36576 h 36576"/>
              <a:gd name="connsiteX1" fmla="*/ 1097280 w 1097280"/>
              <a:gd name="connsiteY1" fmla="*/ 0 h 3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7280" h="36576">
                <a:moveTo>
                  <a:pt x="0" y="36576"/>
                </a:moveTo>
                <a:lnTo>
                  <a:pt x="1097280" y="0"/>
                </a:lnTo>
              </a:path>
            </a:pathLst>
          </a:custGeom>
          <a:noFill/>
          <a:ln w="38100" cap="rnd">
            <a:solidFill>
              <a:srgbClr val="52CBB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Graphic 12" descr="Ear with solid fill">
            <a:extLst>
              <a:ext uri="{FF2B5EF4-FFF2-40B4-BE49-F238E27FC236}">
                <a16:creationId xmlns:a16="http://schemas.microsoft.com/office/drawing/2014/main" id="{FF3C04F2-58AF-6DE8-A3A7-B73767B68B3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62229" y="4260455"/>
            <a:ext cx="914400" cy="914400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FC5DB931-7A33-4CDA-E915-90F25A76FAEE}"/>
              </a:ext>
            </a:extLst>
          </p:cNvPr>
          <p:cNvSpPr txBox="1"/>
          <p:nvPr/>
        </p:nvSpPr>
        <p:spPr>
          <a:xfrm>
            <a:off x="1839267" y="758719"/>
            <a:ext cx="886357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PH" sz="20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Matthew 13:9</a:t>
            </a:r>
            <a:r>
              <a:rPr lang="en-PH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– </a:t>
            </a:r>
            <a:r>
              <a:rPr lang="en-PH" sz="2000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"Whoever has ears, let them hear."</a:t>
            </a:r>
            <a:endParaRPr lang="en-GB" sz="2000" dirty="0">
              <a:solidFill>
                <a:schemeClr val="tx1">
                  <a:lumMod val="65000"/>
                  <a:lumOff val="35000"/>
                </a:schemeClr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9485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5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5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25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750"/>
                            </p:stCondLst>
                            <p:childTnLst>
                              <p:par>
                                <p:cTn id="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 animBg="1"/>
      <p:bldP spid="109" grpId="0" animBg="1"/>
      <p:bldP spid="110" grpId="0" animBg="1"/>
      <p:bldP spid="10" grpId="0"/>
      <p:bldP spid="16" grpId="0" animBg="1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roup 49">
            <a:extLst>
              <a:ext uri="{FF2B5EF4-FFF2-40B4-BE49-F238E27FC236}">
                <a16:creationId xmlns:a16="http://schemas.microsoft.com/office/drawing/2014/main" id="{038E6734-F7ED-4197-AE1C-DE222063D26D}"/>
              </a:ext>
            </a:extLst>
          </p:cNvPr>
          <p:cNvGrpSpPr/>
          <p:nvPr/>
        </p:nvGrpSpPr>
        <p:grpSpPr>
          <a:xfrm>
            <a:off x="-290920" y="0"/>
            <a:ext cx="12482920" cy="6858000"/>
            <a:chOff x="-290920" y="0"/>
            <a:chExt cx="12482920" cy="6858000"/>
          </a:xfrm>
        </p:grpSpPr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B7FF06C6-EDB2-4E2A-B33F-9667DAB48738}"/>
                </a:ext>
              </a:extLst>
            </p:cNvPr>
            <p:cNvSpPr/>
            <p:nvPr/>
          </p:nvSpPr>
          <p:spPr>
            <a:xfrm>
              <a:off x="-290920" y="0"/>
              <a:ext cx="12482920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DD389168-73D4-4CCF-B806-15F4C9CFBC65}"/>
                </a:ext>
              </a:extLst>
            </p:cNvPr>
            <p:cNvSpPr/>
            <p:nvPr/>
          </p:nvSpPr>
          <p:spPr>
            <a:xfrm>
              <a:off x="11023600" y="2337441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FF59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FD36EBE0-2C84-494E-9C0B-54A6EFA86DA6}"/>
                </a:ext>
              </a:extLst>
            </p:cNvPr>
            <p:cNvSpPr txBox="1"/>
            <p:nvPr/>
          </p:nvSpPr>
          <p:spPr>
            <a:xfrm rot="16200000">
              <a:off x="10872792" y="3287067"/>
              <a:ext cx="199208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Supernatural</a:t>
              </a:r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FE3F6E56-804E-434E-AD42-D62A42CB306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1129999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208D727C-49D3-4C59-91D3-816C0DD22E21}"/>
              </a:ext>
            </a:extLst>
          </p:cNvPr>
          <p:cNvGrpSpPr/>
          <p:nvPr/>
        </p:nvGrpSpPr>
        <p:grpSpPr>
          <a:xfrm>
            <a:off x="226788" y="-2"/>
            <a:ext cx="11447503" cy="6858000"/>
            <a:chOff x="213096" y="0"/>
            <a:chExt cx="11447503" cy="6858000"/>
          </a:xfrm>
        </p:grpSpPr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A369AF8C-7DC3-4D77-B3F1-5B8A444D2822}"/>
                </a:ext>
              </a:extLst>
            </p:cNvPr>
            <p:cNvSpPr/>
            <p:nvPr/>
          </p:nvSpPr>
          <p:spPr>
            <a:xfrm>
              <a:off x="213096" y="0"/>
              <a:ext cx="11447501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6A173B44-EE6F-4236-9AB2-49524EA553D7}"/>
                </a:ext>
              </a:extLst>
            </p:cNvPr>
            <p:cNvSpPr/>
            <p:nvPr/>
          </p:nvSpPr>
          <p:spPr>
            <a:xfrm>
              <a:off x="10492197" y="2337441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52CD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B40A12D7-9F13-43EC-95DE-B85ADBCAA6B6}"/>
                </a:ext>
              </a:extLst>
            </p:cNvPr>
            <p:cNvSpPr txBox="1"/>
            <p:nvPr/>
          </p:nvSpPr>
          <p:spPr>
            <a:xfrm rot="16200000">
              <a:off x="10341391" y="3105834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Hearing</a:t>
              </a:r>
            </a:p>
          </p:txBody>
        </p:sp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BA271034-9DEF-432C-A1F3-B6470D25550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0600933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7728BA24-99D1-4E44-98AC-50745A94AD6C}"/>
              </a:ext>
            </a:extLst>
          </p:cNvPr>
          <p:cNvGrpSpPr/>
          <p:nvPr/>
        </p:nvGrpSpPr>
        <p:grpSpPr>
          <a:xfrm>
            <a:off x="1166727" y="-2"/>
            <a:ext cx="9961092" cy="6858000"/>
            <a:chOff x="491575" y="0"/>
            <a:chExt cx="9961092" cy="6858000"/>
          </a:xfrm>
        </p:grpSpPr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1079FD4E-778D-428A-B08F-1B97893971C7}"/>
                </a:ext>
              </a:extLst>
            </p:cNvPr>
            <p:cNvSpPr/>
            <p:nvPr/>
          </p:nvSpPr>
          <p:spPr>
            <a:xfrm>
              <a:off x="491575" y="0"/>
              <a:ext cx="9961092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67DB4514-65BA-420D-BBB3-CCF0A5B397CB}"/>
                </a:ext>
              </a:extLst>
            </p:cNvPr>
            <p:cNvSpPr/>
            <p:nvPr/>
          </p:nvSpPr>
          <p:spPr>
            <a:xfrm>
              <a:off x="9284267" y="2337440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FFC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F86CE46E-7143-4535-BF09-36D36B082851}"/>
                </a:ext>
              </a:extLst>
            </p:cNvPr>
            <p:cNvSpPr txBox="1"/>
            <p:nvPr/>
          </p:nvSpPr>
          <p:spPr>
            <a:xfrm rot="16200000">
              <a:off x="9117129" y="3189611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Reveals</a:t>
              </a:r>
            </a:p>
          </p:txBody>
        </p:sp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4E9D2CC3-AE8C-4CF7-AC14-0BF3748D631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9385467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65" name="Group 64">
            <a:extLst>
              <a:ext uri="{FF2B5EF4-FFF2-40B4-BE49-F238E27FC236}">
                <a16:creationId xmlns:a16="http://schemas.microsoft.com/office/drawing/2014/main" id="{2704DBF9-F2DF-4744-9CBE-8384BF790E0F}"/>
              </a:ext>
            </a:extLst>
          </p:cNvPr>
          <p:cNvGrpSpPr/>
          <p:nvPr/>
        </p:nvGrpSpPr>
        <p:grpSpPr>
          <a:xfrm>
            <a:off x="-7985197" y="0"/>
            <a:ext cx="9574094" cy="6858000"/>
            <a:chOff x="491575" y="0"/>
            <a:chExt cx="9574094" cy="6858000"/>
          </a:xfrm>
        </p:grpSpPr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D409FCBC-490E-4134-BE82-9429CE5AB00A}"/>
                </a:ext>
              </a:extLst>
            </p:cNvPr>
            <p:cNvSpPr/>
            <p:nvPr/>
          </p:nvSpPr>
          <p:spPr>
            <a:xfrm>
              <a:off x="491575" y="0"/>
              <a:ext cx="9574094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484E2370-4D03-4FD0-B29C-F763767296D4}"/>
                </a:ext>
              </a:extLst>
            </p:cNvPr>
            <p:cNvSpPr/>
            <p:nvPr/>
          </p:nvSpPr>
          <p:spPr>
            <a:xfrm>
              <a:off x="8897260" y="2337440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5D73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CE5F8F51-D3FD-42A1-8372-1B4B1B7C336A}"/>
                </a:ext>
              </a:extLst>
            </p:cNvPr>
            <p:cNvSpPr txBox="1"/>
            <p:nvPr/>
          </p:nvSpPr>
          <p:spPr>
            <a:xfrm rot="16200000">
              <a:off x="8746453" y="3189610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Increase</a:t>
              </a:r>
            </a:p>
          </p:txBody>
        </p:sp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05E43CA3-886C-4010-B3E2-837CCC6F51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8992269" y="3247473"/>
              <a:ext cx="530600" cy="530600"/>
            </a:xfrm>
            <a:prstGeom prst="rect">
              <a:avLst/>
            </a:prstGeom>
          </p:spPr>
        </p:pic>
      </p:grpSp>
      <p:sp>
        <p:nvSpPr>
          <p:cNvPr id="70" name="Rectangle 69">
            <a:extLst>
              <a:ext uri="{FF2B5EF4-FFF2-40B4-BE49-F238E27FC236}">
                <a16:creationId xmlns:a16="http://schemas.microsoft.com/office/drawing/2014/main" id="{87E322DA-3D39-4A36-A521-33E75DDBFF71}"/>
              </a:ext>
            </a:extLst>
          </p:cNvPr>
          <p:cNvSpPr/>
          <p:nvPr/>
        </p:nvSpPr>
        <p:spPr>
          <a:xfrm>
            <a:off x="-7962177" y="-1"/>
            <a:ext cx="5781368" cy="6858000"/>
          </a:xfrm>
          <a:prstGeom prst="rect">
            <a:avLst/>
          </a:prstGeom>
          <a:solidFill>
            <a:srgbClr val="F0EEF0"/>
          </a:solidFill>
          <a:ln>
            <a:noFill/>
          </a:ln>
          <a:effectLst>
            <a:outerShdw blurRad="215900" dist="38100" sx="101000" sy="101000" algn="l" rotWithShape="0">
              <a:schemeClr val="tx1">
                <a:lumMod val="65000"/>
                <a:lumOff val="35000"/>
                <a:alpha val="3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831F8BD9-F71B-4D2D-8A60-61BABDC384BB}"/>
              </a:ext>
            </a:extLst>
          </p:cNvPr>
          <p:cNvGrpSpPr/>
          <p:nvPr/>
        </p:nvGrpSpPr>
        <p:grpSpPr>
          <a:xfrm>
            <a:off x="-7638543" y="-1"/>
            <a:ext cx="8692332" cy="6858000"/>
            <a:chOff x="718505" y="-1"/>
            <a:chExt cx="8692332" cy="6858000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B470067C-2D0B-4A65-B940-C052473E9422}"/>
                </a:ext>
              </a:extLst>
            </p:cNvPr>
            <p:cNvSpPr/>
            <p:nvPr/>
          </p:nvSpPr>
          <p:spPr>
            <a:xfrm>
              <a:off x="718505" y="-1"/>
              <a:ext cx="8692331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66B5D93C-8112-48DA-975B-9DDD27DEADD9}"/>
                </a:ext>
              </a:extLst>
            </p:cNvPr>
            <p:cNvSpPr/>
            <p:nvPr/>
          </p:nvSpPr>
          <p:spPr>
            <a:xfrm>
              <a:off x="8242436" y="2337439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6D3577A8-E9FC-43B7-B3E2-76EDDA51C160}"/>
                </a:ext>
              </a:extLst>
            </p:cNvPr>
            <p:cNvSpPr txBox="1"/>
            <p:nvPr/>
          </p:nvSpPr>
          <p:spPr>
            <a:xfrm rot="16200000">
              <a:off x="8091629" y="3189609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services</a:t>
              </a:r>
            </a:p>
          </p:txBody>
        </p:sp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36FD3106-E967-44D6-AB4D-A0DA183F7CC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8340472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3E930874-288B-4537-8AA6-A601044D9580}"/>
              </a:ext>
            </a:extLst>
          </p:cNvPr>
          <p:cNvGrpSpPr/>
          <p:nvPr/>
        </p:nvGrpSpPr>
        <p:grpSpPr>
          <a:xfrm>
            <a:off x="-9395082" y="-1"/>
            <a:ext cx="9927504" cy="6858000"/>
            <a:chOff x="-9337032" y="-1"/>
            <a:chExt cx="9927504" cy="6858000"/>
          </a:xfrm>
        </p:grpSpPr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225CDF0F-0FD1-40B0-BD29-F7D200A3A066}"/>
                </a:ext>
              </a:extLst>
            </p:cNvPr>
            <p:cNvSpPr/>
            <p:nvPr/>
          </p:nvSpPr>
          <p:spPr>
            <a:xfrm>
              <a:off x="-9337032" y="-1"/>
              <a:ext cx="9923504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A02216B9-43DC-4135-9F3E-7EFEAD2EB420}"/>
                </a:ext>
              </a:extLst>
            </p:cNvPr>
            <p:cNvSpPr/>
            <p:nvPr/>
          </p:nvSpPr>
          <p:spPr>
            <a:xfrm>
              <a:off x="-577928" y="2337438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00A0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37342E0B-2429-4B98-AF6A-1DB087CBDE83}"/>
                </a:ext>
              </a:extLst>
            </p:cNvPr>
            <p:cNvSpPr txBox="1"/>
            <p:nvPr/>
          </p:nvSpPr>
          <p:spPr>
            <a:xfrm rot="16200000">
              <a:off x="-738260" y="3189608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follow</a:t>
              </a:r>
            </a:p>
          </p:txBody>
        </p:sp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29879508-5AD7-4FE2-AD55-8AF69ECDBEC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-491912" y="3247473"/>
              <a:ext cx="530600" cy="530600"/>
            </a:xfrm>
            <a:prstGeom prst="rect">
              <a:avLst/>
            </a:prstGeom>
          </p:spPr>
        </p:pic>
      </p:grp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7277CEC9-24C9-4B1D-964A-A216786A7724}"/>
              </a:ext>
            </a:extLst>
          </p:cNvPr>
          <p:cNvCxnSpPr/>
          <p:nvPr/>
        </p:nvCxnSpPr>
        <p:spPr>
          <a:xfrm>
            <a:off x="3850016" y="3623253"/>
            <a:ext cx="1966913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7" name="Group 96">
            <a:extLst>
              <a:ext uri="{FF2B5EF4-FFF2-40B4-BE49-F238E27FC236}">
                <a16:creationId xmlns:a16="http://schemas.microsoft.com/office/drawing/2014/main" id="{F1840EDE-DF70-433F-86FE-A402BC5C2DDE}"/>
              </a:ext>
            </a:extLst>
          </p:cNvPr>
          <p:cNvGrpSpPr/>
          <p:nvPr/>
        </p:nvGrpSpPr>
        <p:grpSpPr>
          <a:xfrm>
            <a:off x="3638922" y="3517706"/>
            <a:ext cx="211094" cy="211094"/>
            <a:chOff x="1677812" y="4248152"/>
            <a:chExt cx="211094" cy="211094"/>
          </a:xfrm>
        </p:grpSpPr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43B84625-CD81-4477-AFEA-2D657FFA16C5}"/>
                </a:ext>
              </a:extLst>
            </p:cNvPr>
            <p:cNvSpPr/>
            <p:nvPr/>
          </p:nvSpPr>
          <p:spPr>
            <a:xfrm>
              <a:off x="1677812" y="4248152"/>
              <a:ext cx="211094" cy="21109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90BB5737-FB23-4CC2-81BC-52D57E7FB8E9}"/>
                </a:ext>
              </a:extLst>
            </p:cNvPr>
            <p:cNvSpPr/>
            <p:nvPr/>
          </p:nvSpPr>
          <p:spPr>
            <a:xfrm>
              <a:off x="1708100" y="4278440"/>
              <a:ext cx="150518" cy="150518"/>
            </a:xfrm>
            <a:prstGeom prst="ellipse">
              <a:avLst/>
            </a:prstGeom>
            <a:solidFill>
              <a:srgbClr val="FF59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D5DAD85F-381F-4EA0-9781-3C23F8D9AC73}"/>
              </a:ext>
            </a:extLst>
          </p:cNvPr>
          <p:cNvCxnSpPr/>
          <p:nvPr/>
        </p:nvCxnSpPr>
        <p:spPr>
          <a:xfrm>
            <a:off x="5997735" y="3623253"/>
            <a:ext cx="1966913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E76B67BC-401F-4EA8-8CBE-EEB8DFAA45A7}"/>
              </a:ext>
            </a:extLst>
          </p:cNvPr>
          <p:cNvGrpSpPr/>
          <p:nvPr/>
        </p:nvGrpSpPr>
        <p:grpSpPr>
          <a:xfrm>
            <a:off x="5816929" y="3517706"/>
            <a:ext cx="211094" cy="211094"/>
            <a:chOff x="3855819" y="4248152"/>
            <a:chExt cx="211094" cy="211094"/>
          </a:xfrm>
        </p:grpSpPr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A399A27A-C7E8-457C-9D90-A66A1BF1F76F}"/>
                </a:ext>
              </a:extLst>
            </p:cNvPr>
            <p:cNvSpPr/>
            <p:nvPr/>
          </p:nvSpPr>
          <p:spPr>
            <a:xfrm>
              <a:off x="3855819" y="4248152"/>
              <a:ext cx="211094" cy="21109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" name="Oval 102">
              <a:extLst>
                <a:ext uri="{FF2B5EF4-FFF2-40B4-BE49-F238E27FC236}">
                  <a16:creationId xmlns:a16="http://schemas.microsoft.com/office/drawing/2014/main" id="{C4008114-54A1-42C2-9000-1CC3AE1D8927}"/>
                </a:ext>
              </a:extLst>
            </p:cNvPr>
            <p:cNvSpPr/>
            <p:nvPr/>
          </p:nvSpPr>
          <p:spPr>
            <a:xfrm>
              <a:off x="3886107" y="4278440"/>
              <a:ext cx="150518" cy="150518"/>
            </a:xfrm>
            <a:prstGeom prst="ellipse">
              <a:avLst/>
            </a:prstGeom>
            <a:solidFill>
              <a:srgbClr val="52CB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590AD362-84BB-49C7-8C91-CDB895729924}"/>
              </a:ext>
            </a:extLst>
          </p:cNvPr>
          <p:cNvGrpSpPr/>
          <p:nvPr/>
        </p:nvGrpSpPr>
        <p:grpSpPr>
          <a:xfrm>
            <a:off x="7934360" y="3517706"/>
            <a:ext cx="211094" cy="211094"/>
            <a:chOff x="5973250" y="4248152"/>
            <a:chExt cx="211094" cy="211094"/>
          </a:xfrm>
        </p:grpSpPr>
        <p:sp>
          <p:nvSpPr>
            <p:cNvPr id="105" name="Oval 104">
              <a:extLst>
                <a:ext uri="{FF2B5EF4-FFF2-40B4-BE49-F238E27FC236}">
                  <a16:creationId xmlns:a16="http://schemas.microsoft.com/office/drawing/2014/main" id="{A32FB427-F316-4459-B06D-2A2B27FC7053}"/>
                </a:ext>
              </a:extLst>
            </p:cNvPr>
            <p:cNvSpPr/>
            <p:nvPr/>
          </p:nvSpPr>
          <p:spPr>
            <a:xfrm>
              <a:off x="5973250" y="4248152"/>
              <a:ext cx="211094" cy="211094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6" name="Oval 105">
              <a:extLst>
                <a:ext uri="{FF2B5EF4-FFF2-40B4-BE49-F238E27FC236}">
                  <a16:creationId xmlns:a16="http://schemas.microsoft.com/office/drawing/2014/main" id="{C35EF795-8B2D-4CD0-87FF-5756B089D921}"/>
                </a:ext>
              </a:extLst>
            </p:cNvPr>
            <p:cNvSpPr/>
            <p:nvPr/>
          </p:nvSpPr>
          <p:spPr>
            <a:xfrm>
              <a:off x="6003538" y="4278440"/>
              <a:ext cx="150518" cy="150518"/>
            </a:xfrm>
            <a:prstGeom prst="ellipse">
              <a:avLst/>
            </a:prstGeom>
            <a:solidFill>
              <a:srgbClr val="FEC6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8" name="TextBox 107">
            <a:extLst>
              <a:ext uri="{FF2B5EF4-FFF2-40B4-BE49-F238E27FC236}">
                <a16:creationId xmlns:a16="http://schemas.microsoft.com/office/drawing/2014/main" id="{895C2AE9-E6EE-4572-8B9B-0A1C8899D6FE}"/>
              </a:ext>
            </a:extLst>
          </p:cNvPr>
          <p:cNvSpPr txBox="1"/>
          <p:nvPr/>
        </p:nvSpPr>
        <p:spPr>
          <a:xfrm>
            <a:off x="2252900" y="3995852"/>
            <a:ext cx="2953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Spiritual authority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70B20FE2-BC47-4EB2-B7EA-CBE6F5B390D3}"/>
              </a:ext>
            </a:extLst>
          </p:cNvPr>
          <p:cNvSpPr txBox="1"/>
          <p:nvPr/>
        </p:nvSpPr>
        <p:spPr>
          <a:xfrm>
            <a:off x="2530090" y="3690867"/>
            <a:ext cx="2463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5969"/>
                </a:solidFill>
                <a:latin typeface="Tw Cen MT" panose="020B0602020104020603" pitchFamily="34" charset="0"/>
              </a:rPr>
              <a:t>God’s Purpose</a:t>
            </a: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5FF83314-6443-4064-B8AD-715FDF38C0B1}"/>
              </a:ext>
            </a:extLst>
          </p:cNvPr>
          <p:cNvSpPr txBox="1"/>
          <p:nvPr/>
        </p:nvSpPr>
        <p:spPr>
          <a:xfrm>
            <a:off x="4783446" y="4014140"/>
            <a:ext cx="2289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Deliverance</a:t>
            </a:r>
          </a:p>
        </p:txBody>
      </p:sp>
      <p:sp>
        <p:nvSpPr>
          <p:cNvPr id="114" name="TextBox 113">
            <a:extLst>
              <a:ext uri="{FF2B5EF4-FFF2-40B4-BE49-F238E27FC236}">
                <a16:creationId xmlns:a16="http://schemas.microsoft.com/office/drawing/2014/main" id="{B58D17C2-3595-44AD-9D77-27C29A8030BC}"/>
              </a:ext>
            </a:extLst>
          </p:cNvPr>
          <p:cNvSpPr txBox="1"/>
          <p:nvPr/>
        </p:nvSpPr>
        <p:spPr>
          <a:xfrm>
            <a:off x="4783446" y="3709155"/>
            <a:ext cx="22890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52CBBE"/>
                </a:solidFill>
                <a:latin typeface="Tw Cen MT" panose="020B0602020104020603" pitchFamily="34" charset="0"/>
              </a:rPr>
              <a:t>Healing</a:t>
            </a: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572131EC-94E6-4982-85F7-903D6FA72171}"/>
              </a:ext>
            </a:extLst>
          </p:cNvPr>
          <p:cNvSpPr txBox="1"/>
          <p:nvPr/>
        </p:nvSpPr>
        <p:spPr>
          <a:xfrm>
            <a:off x="6912585" y="4004996"/>
            <a:ext cx="2289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rPr>
              <a:t>Eternal realities</a:t>
            </a: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id="{D8562F22-E78F-4DD5-9BBD-EEAB69C0B365}"/>
              </a:ext>
            </a:extLst>
          </p:cNvPr>
          <p:cNvSpPr txBox="1"/>
          <p:nvPr/>
        </p:nvSpPr>
        <p:spPr>
          <a:xfrm>
            <a:off x="6912585" y="3709155"/>
            <a:ext cx="22890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EC630"/>
                </a:solidFill>
              </a:rPr>
              <a:t>The power of faith</a:t>
            </a:r>
            <a:endParaRPr lang="en-US" sz="2000" b="1" dirty="0">
              <a:solidFill>
                <a:srgbClr val="FEC630"/>
              </a:solidFill>
              <a:latin typeface="Tw Cen MT" panose="020B0602020104020603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11450F4-A7BD-494E-BD71-C6C5EB8D03D1}"/>
              </a:ext>
            </a:extLst>
          </p:cNvPr>
          <p:cNvGrpSpPr/>
          <p:nvPr/>
        </p:nvGrpSpPr>
        <p:grpSpPr>
          <a:xfrm>
            <a:off x="3101220" y="1755914"/>
            <a:ext cx="1275682" cy="1275682"/>
            <a:chOff x="3063120" y="1755914"/>
            <a:chExt cx="1275682" cy="1275682"/>
          </a:xfrm>
        </p:grpSpPr>
        <p:sp>
          <p:nvSpPr>
            <p:cNvPr id="120" name="Teardrop 119">
              <a:extLst>
                <a:ext uri="{FF2B5EF4-FFF2-40B4-BE49-F238E27FC236}">
                  <a16:creationId xmlns:a16="http://schemas.microsoft.com/office/drawing/2014/main" id="{5E489B47-B2BB-4EFB-8EC4-21C10615E463}"/>
                </a:ext>
              </a:extLst>
            </p:cNvPr>
            <p:cNvSpPr/>
            <p:nvPr/>
          </p:nvSpPr>
          <p:spPr>
            <a:xfrm rot="8100000">
              <a:off x="3063120" y="1755914"/>
              <a:ext cx="1275682" cy="1275682"/>
            </a:xfrm>
            <a:prstGeom prst="teardrop">
              <a:avLst>
                <a:gd name="adj" fmla="val 109962"/>
              </a:avLst>
            </a:prstGeom>
            <a:solidFill>
              <a:srgbClr val="FF59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1" name="Oval 120">
              <a:extLst>
                <a:ext uri="{FF2B5EF4-FFF2-40B4-BE49-F238E27FC236}">
                  <a16:creationId xmlns:a16="http://schemas.microsoft.com/office/drawing/2014/main" id="{862B435C-D1B2-4C1C-B995-8D888E87C5D7}"/>
                </a:ext>
              </a:extLst>
            </p:cNvPr>
            <p:cNvSpPr/>
            <p:nvPr/>
          </p:nvSpPr>
          <p:spPr>
            <a:xfrm>
              <a:off x="3257469" y="1948912"/>
              <a:ext cx="889686" cy="88968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31" name="Picture 130">
              <a:extLst>
                <a:ext uri="{FF2B5EF4-FFF2-40B4-BE49-F238E27FC236}">
                  <a16:creationId xmlns:a16="http://schemas.microsoft.com/office/drawing/2014/main" id="{262C0D94-FE17-421D-AA32-BD4AFE13E66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6696" y="2066644"/>
              <a:ext cx="627392" cy="627390"/>
            </a:xfrm>
            <a:prstGeom prst="rect">
              <a:avLst/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191C1607-C8B7-4B99-9DC5-3321A9E92D49}"/>
              </a:ext>
            </a:extLst>
          </p:cNvPr>
          <p:cNvGrpSpPr/>
          <p:nvPr/>
        </p:nvGrpSpPr>
        <p:grpSpPr>
          <a:xfrm>
            <a:off x="5280540" y="1755914"/>
            <a:ext cx="1275682" cy="1275682"/>
            <a:chOff x="5242440" y="1755914"/>
            <a:chExt cx="1275682" cy="1275682"/>
          </a:xfrm>
        </p:grpSpPr>
        <p:sp>
          <p:nvSpPr>
            <p:cNvPr id="124" name="Teardrop 123">
              <a:extLst>
                <a:ext uri="{FF2B5EF4-FFF2-40B4-BE49-F238E27FC236}">
                  <a16:creationId xmlns:a16="http://schemas.microsoft.com/office/drawing/2014/main" id="{A44D7BEA-70F0-4773-A72C-A5B9951D3536}"/>
                </a:ext>
              </a:extLst>
            </p:cNvPr>
            <p:cNvSpPr/>
            <p:nvPr/>
          </p:nvSpPr>
          <p:spPr>
            <a:xfrm rot="8100000">
              <a:off x="5242440" y="1755914"/>
              <a:ext cx="1275682" cy="1275682"/>
            </a:xfrm>
            <a:prstGeom prst="teardrop">
              <a:avLst>
                <a:gd name="adj" fmla="val 109962"/>
              </a:avLst>
            </a:prstGeom>
            <a:solidFill>
              <a:srgbClr val="52CB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1431DABB-47B8-4640-BD39-9CC7E2CDA115}"/>
                </a:ext>
              </a:extLst>
            </p:cNvPr>
            <p:cNvSpPr/>
            <p:nvPr/>
          </p:nvSpPr>
          <p:spPr>
            <a:xfrm>
              <a:off x="5436789" y="1948912"/>
              <a:ext cx="889686" cy="88968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32" name="Picture 131">
              <a:extLst>
                <a:ext uri="{FF2B5EF4-FFF2-40B4-BE49-F238E27FC236}">
                  <a16:creationId xmlns:a16="http://schemas.microsoft.com/office/drawing/2014/main" id="{B5EEDA48-5891-495E-A9A5-8AEE839470A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5681" y="2061164"/>
              <a:ext cx="659146" cy="659144"/>
            </a:xfrm>
            <a:prstGeom prst="rect">
              <a:avLst/>
            </a:prstGeom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FA807BE1-996E-4364-AC05-CAC8C826377C}"/>
              </a:ext>
            </a:extLst>
          </p:cNvPr>
          <p:cNvGrpSpPr/>
          <p:nvPr/>
        </p:nvGrpSpPr>
        <p:grpSpPr>
          <a:xfrm>
            <a:off x="7391281" y="1755914"/>
            <a:ext cx="1275682" cy="1275682"/>
            <a:chOff x="7353181" y="1755914"/>
            <a:chExt cx="1275682" cy="1275682"/>
          </a:xfrm>
        </p:grpSpPr>
        <p:sp>
          <p:nvSpPr>
            <p:cNvPr id="128" name="Teardrop 127">
              <a:extLst>
                <a:ext uri="{FF2B5EF4-FFF2-40B4-BE49-F238E27FC236}">
                  <a16:creationId xmlns:a16="http://schemas.microsoft.com/office/drawing/2014/main" id="{76257F1B-992C-4717-A6A2-EDE25A4F31C3}"/>
                </a:ext>
              </a:extLst>
            </p:cNvPr>
            <p:cNvSpPr/>
            <p:nvPr/>
          </p:nvSpPr>
          <p:spPr>
            <a:xfrm rot="8100000">
              <a:off x="7353181" y="1755914"/>
              <a:ext cx="1275682" cy="1275682"/>
            </a:xfrm>
            <a:prstGeom prst="teardrop">
              <a:avLst>
                <a:gd name="adj" fmla="val 109962"/>
              </a:avLst>
            </a:prstGeom>
            <a:solidFill>
              <a:srgbClr val="FEC6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CBB174F9-BA66-486F-BC62-F2720CED100C}"/>
                </a:ext>
              </a:extLst>
            </p:cNvPr>
            <p:cNvSpPr/>
            <p:nvPr/>
          </p:nvSpPr>
          <p:spPr>
            <a:xfrm>
              <a:off x="7547530" y="1948912"/>
              <a:ext cx="889686" cy="88968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33" name="Picture 132">
              <a:extLst>
                <a:ext uri="{FF2B5EF4-FFF2-40B4-BE49-F238E27FC236}">
                  <a16:creationId xmlns:a16="http://schemas.microsoft.com/office/drawing/2014/main" id="{58BE45EE-A44E-41D8-8C13-099C1F70EFC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48666" y="2048456"/>
              <a:ext cx="684562" cy="684560"/>
            </a:xfrm>
            <a:prstGeom prst="rect">
              <a:avLst/>
            </a:prstGeom>
          </p:spPr>
        </p:pic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9C4B79BE-5AD1-FE84-AD3B-26D9905D3E97}"/>
              </a:ext>
            </a:extLst>
          </p:cNvPr>
          <p:cNvSpPr txBox="1"/>
          <p:nvPr/>
        </p:nvSpPr>
        <p:spPr>
          <a:xfrm>
            <a:off x="1811704" y="173624"/>
            <a:ext cx="886357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PH" sz="2800" dirty="0">
                <a:latin typeface="Bahnschrift SemiBold SemiConden" panose="020B0502040204020203" pitchFamily="34" charset="0"/>
              </a:rPr>
              <a:t>2. The Word Reveals Kingdom Secrets</a:t>
            </a:r>
            <a:endParaRPr lang="en-GB" sz="2800" dirty="0">
              <a:latin typeface="Bahnschrift SemiBold SemiConden" panose="020B0502040204020203" pitchFamily="34" charset="0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571927D-5BBD-8DEB-371A-D429C85EA9F5}"/>
              </a:ext>
            </a:extLst>
          </p:cNvPr>
          <p:cNvSpPr/>
          <p:nvPr/>
        </p:nvSpPr>
        <p:spPr>
          <a:xfrm>
            <a:off x="5326608" y="625191"/>
            <a:ext cx="1097280" cy="36576"/>
          </a:xfrm>
          <a:custGeom>
            <a:avLst/>
            <a:gdLst>
              <a:gd name="connsiteX0" fmla="*/ 0 w 1335024"/>
              <a:gd name="connsiteY0" fmla="*/ 73386 h 73386"/>
              <a:gd name="connsiteX1" fmla="*/ 1097280 w 1335024"/>
              <a:gd name="connsiteY1" fmla="*/ 36810 h 73386"/>
              <a:gd name="connsiteX2" fmla="*/ 1335024 w 1335024"/>
              <a:gd name="connsiteY2" fmla="*/ 234 h 73386"/>
              <a:gd name="connsiteX0" fmla="*/ 0 w 1097280"/>
              <a:gd name="connsiteY0" fmla="*/ 36576 h 36576"/>
              <a:gd name="connsiteX1" fmla="*/ 1097280 w 1097280"/>
              <a:gd name="connsiteY1" fmla="*/ 0 h 3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7280" h="36576">
                <a:moveTo>
                  <a:pt x="0" y="36576"/>
                </a:moveTo>
                <a:lnTo>
                  <a:pt x="1097280" y="0"/>
                </a:lnTo>
              </a:path>
            </a:pathLst>
          </a:custGeom>
          <a:noFill/>
          <a:ln w="38100" cap="rnd">
            <a:solidFill>
              <a:srgbClr val="52CBB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853B74-94AC-0FB4-6011-8BF3C7565F71}"/>
              </a:ext>
            </a:extLst>
          </p:cNvPr>
          <p:cNvSpPr txBox="1"/>
          <p:nvPr/>
        </p:nvSpPr>
        <p:spPr>
          <a:xfrm>
            <a:off x="1839267" y="795295"/>
            <a:ext cx="918433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PH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Matthew 13:11</a:t>
            </a:r>
            <a:r>
              <a:rPr lang="en-PH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– </a:t>
            </a:r>
            <a:r>
              <a:rPr lang="en-PH" i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""The knowledge of the secrets of the kingdom of heaven has been given to you..."</a:t>
            </a:r>
            <a:endParaRPr lang="en-GB" dirty="0">
              <a:solidFill>
                <a:schemeClr val="tx1">
                  <a:lumMod val="65000"/>
                  <a:lumOff val="35000"/>
                </a:schemeClr>
              </a:solidFill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44992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25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25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10" grpId="0"/>
      <p:bldP spid="112" grpId="0"/>
      <p:bldP spid="114" grpId="0"/>
      <p:bldP spid="116" grpId="0"/>
      <p:bldP spid="118" grpId="0"/>
      <p:bldP spid="5" grpId="0"/>
      <p:bldP spid="6" grpId="0" animBg="1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roup 49">
            <a:extLst>
              <a:ext uri="{FF2B5EF4-FFF2-40B4-BE49-F238E27FC236}">
                <a16:creationId xmlns:a16="http://schemas.microsoft.com/office/drawing/2014/main" id="{10781169-B7A4-446E-BD33-B9650367A7F9}"/>
              </a:ext>
            </a:extLst>
          </p:cNvPr>
          <p:cNvGrpSpPr/>
          <p:nvPr/>
        </p:nvGrpSpPr>
        <p:grpSpPr>
          <a:xfrm>
            <a:off x="-290920" y="0"/>
            <a:ext cx="12482920" cy="6858000"/>
            <a:chOff x="-290920" y="0"/>
            <a:chExt cx="12482920" cy="6858000"/>
          </a:xfrm>
        </p:grpSpPr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CED3AF08-30FC-4AFF-9C5C-99D0A7099514}"/>
                </a:ext>
              </a:extLst>
            </p:cNvPr>
            <p:cNvSpPr/>
            <p:nvPr/>
          </p:nvSpPr>
          <p:spPr>
            <a:xfrm>
              <a:off x="-290920" y="0"/>
              <a:ext cx="12482920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99AF1FBA-9557-484A-B305-EE590A192E96}"/>
                </a:ext>
              </a:extLst>
            </p:cNvPr>
            <p:cNvSpPr/>
            <p:nvPr/>
          </p:nvSpPr>
          <p:spPr>
            <a:xfrm>
              <a:off x="11023600" y="2337441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FF59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407E3AA2-679E-4924-AC1B-FE6C3A02C251}"/>
                </a:ext>
              </a:extLst>
            </p:cNvPr>
            <p:cNvSpPr txBox="1"/>
            <p:nvPr/>
          </p:nvSpPr>
          <p:spPr>
            <a:xfrm rot="16200000">
              <a:off x="10872792" y="3287066"/>
              <a:ext cx="199208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Supernatural</a:t>
              </a:r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CD9846FC-755F-4A0E-BAD3-A5D51C0E1E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1129999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F00A67C9-4929-4EFF-9CB6-292640CD2738}"/>
              </a:ext>
            </a:extLst>
          </p:cNvPr>
          <p:cNvGrpSpPr/>
          <p:nvPr/>
        </p:nvGrpSpPr>
        <p:grpSpPr>
          <a:xfrm>
            <a:off x="226788" y="-2"/>
            <a:ext cx="11447503" cy="6858000"/>
            <a:chOff x="213096" y="0"/>
            <a:chExt cx="11447503" cy="6858000"/>
          </a:xfrm>
        </p:grpSpPr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3E8CDB02-4760-4298-BC44-93A18EB02F13}"/>
                </a:ext>
              </a:extLst>
            </p:cNvPr>
            <p:cNvSpPr/>
            <p:nvPr/>
          </p:nvSpPr>
          <p:spPr>
            <a:xfrm>
              <a:off x="213096" y="0"/>
              <a:ext cx="11447501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57C0FD50-5E69-463E-A01B-65E9D864A386}"/>
                </a:ext>
              </a:extLst>
            </p:cNvPr>
            <p:cNvSpPr/>
            <p:nvPr/>
          </p:nvSpPr>
          <p:spPr>
            <a:xfrm>
              <a:off x="10492197" y="2337441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52CD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04CBFB1D-37FD-419F-B98C-860BF5217905}"/>
                </a:ext>
              </a:extLst>
            </p:cNvPr>
            <p:cNvSpPr txBox="1"/>
            <p:nvPr/>
          </p:nvSpPr>
          <p:spPr>
            <a:xfrm rot="16200000">
              <a:off x="10341391" y="3105834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Hearing</a:t>
              </a:r>
            </a:p>
          </p:txBody>
        </p:sp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60B383F7-52C5-4FB7-AEC3-35A48D7354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0600933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6F7667A6-1C16-4F0A-A162-61BD16E6BE6B}"/>
              </a:ext>
            </a:extLst>
          </p:cNvPr>
          <p:cNvGrpSpPr/>
          <p:nvPr/>
        </p:nvGrpSpPr>
        <p:grpSpPr>
          <a:xfrm>
            <a:off x="1184133" y="0"/>
            <a:ext cx="9961092" cy="6858000"/>
            <a:chOff x="491575" y="0"/>
            <a:chExt cx="9961092" cy="6858000"/>
          </a:xfrm>
        </p:grpSpPr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0E8C29A9-4AAB-442C-A7A4-40DCCE0A9694}"/>
                </a:ext>
              </a:extLst>
            </p:cNvPr>
            <p:cNvSpPr/>
            <p:nvPr/>
          </p:nvSpPr>
          <p:spPr>
            <a:xfrm>
              <a:off x="491575" y="0"/>
              <a:ext cx="9961092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81520FE7-5699-4290-9C3C-51E0C60ECC6B}"/>
                </a:ext>
              </a:extLst>
            </p:cNvPr>
            <p:cNvSpPr/>
            <p:nvPr/>
          </p:nvSpPr>
          <p:spPr>
            <a:xfrm>
              <a:off x="9284267" y="2337440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FFC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AFD50D6F-822B-4109-8B0C-BA004A0B7145}"/>
                </a:ext>
              </a:extLst>
            </p:cNvPr>
            <p:cNvSpPr txBox="1"/>
            <p:nvPr/>
          </p:nvSpPr>
          <p:spPr>
            <a:xfrm rot="16200000">
              <a:off x="9117129" y="3189611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Reveals</a:t>
              </a:r>
            </a:p>
          </p:txBody>
        </p:sp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0376C61F-147B-441E-B32E-45D5BC1B66B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9385467" y="3247473"/>
              <a:ext cx="530600" cy="530600"/>
            </a:xfrm>
            <a:prstGeom prst="rect">
              <a:avLst/>
            </a:prstGeom>
          </p:spPr>
        </p:pic>
      </p:grpSp>
      <p:sp>
        <p:nvSpPr>
          <p:cNvPr id="70" name="Rectangle 69">
            <a:extLst>
              <a:ext uri="{FF2B5EF4-FFF2-40B4-BE49-F238E27FC236}">
                <a16:creationId xmlns:a16="http://schemas.microsoft.com/office/drawing/2014/main" id="{990CE96C-B0E8-49CB-B717-EBFFECB66027}"/>
              </a:ext>
            </a:extLst>
          </p:cNvPr>
          <p:cNvSpPr/>
          <p:nvPr/>
        </p:nvSpPr>
        <p:spPr>
          <a:xfrm>
            <a:off x="-7962177" y="-1"/>
            <a:ext cx="5781368" cy="6858000"/>
          </a:xfrm>
          <a:prstGeom prst="rect">
            <a:avLst/>
          </a:prstGeom>
          <a:solidFill>
            <a:srgbClr val="F0EEF0"/>
          </a:solidFill>
          <a:ln>
            <a:noFill/>
          </a:ln>
          <a:effectLst>
            <a:outerShdw blurRad="215900" dist="38100" sx="101000" sy="101000" algn="l" rotWithShape="0">
              <a:schemeClr val="tx1">
                <a:lumMod val="65000"/>
                <a:lumOff val="35000"/>
                <a:alpha val="3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5" name="Group 94">
            <a:extLst>
              <a:ext uri="{FF2B5EF4-FFF2-40B4-BE49-F238E27FC236}">
                <a16:creationId xmlns:a16="http://schemas.microsoft.com/office/drawing/2014/main" id="{4E70D3F9-D583-4ACD-8480-0F4A65ED3C83}"/>
              </a:ext>
            </a:extLst>
          </p:cNvPr>
          <p:cNvGrpSpPr/>
          <p:nvPr/>
        </p:nvGrpSpPr>
        <p:grpSpPr>
          <a:xfrm>
            <a:off x="1023171" y="-4"/>
            <a:ext cx="9574094" cy="6858000"/>
            <a:chOff x="491575" y="0"/>
            <a:chExt cx="9574094" cy="6858000"/>
          </a:xfrm>
        </p:grpSpPr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321108FC-08B5-45CC-AB47-1104119B25FD}"/>
                </a:ext>
              </a:extLst>
            </p:cNvPr>
            <p:cNvSpPr/>
            <p:nvPr/>
          </p:nvSpPr>
          <p:spPr>
            <a:xfrm>
              <a:off x="491575" y="0"/>
              <a:ext cx="9574094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96A47C8C-7F88-484E-817B-572BEDC2BC69}"/>
                </a:ext>
              </a:extLst>
            </p:cNvPr>
            <p:cNvSpPr/>
            <p:nvPr/>
          </p:nvSpPr>
          <p:spPr>
            <a:xfrm>
              <a:off x="8897260" y="2337440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5D73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E3DB5570-AC77-4396-9748-4183DF7C8396}"/>
                </a:ext>
              </a:extLst>
            </p:cNvPr>
            <p:cNvSpPr txBox="1"/>
            <p:nvPr/>
          </p:nvSpPr>
          <p:spPr>
            <a:xfrm rot="16200000">
              <a:off x="8746453" y="3189610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Increase</a:t>
              </a:r>
            </a:p>
          </p:txBody>
        </p:sp>
        <p:pic>
          <p:nvPicPr>
            <p:cNvPr id="99" name="Picture 98">
              <a:extLst>
                <a:ext uri="{FF2B5EF4-FFF2-40B4-BE49-F238E27FC236}">
                  <a16:creationId xmlns:a16="http://schemas.microsoft.com/office/drawing/2014/main" id="{F6ED4041-CDD9-443D-802E-47D4387906F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8992269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E7044FAB-DB4A-4E59-B111-8CA4168E7FA4}"/>
              </a:ext>
            </a:extLst>
          </p:cNvPr>
          <p:cNvGrpSpPr/>
          <p:nvPr/>
        </p:nvGrpSpPr>
        <p:grpSpPr>
          <a:xfrm>
            <a:off x="-7638543" y="-1"/>
            <a:ext cx="8692332" cy="6858000"/>
            <a:chOff x="718505" y="-1"/>
            <a:chExt cx="8692332" cy="6858000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824F072A-08CC-4CC6-B5EF-C1833A244FA3}"/>
                </a:ext>
              </a:extLst>
            </p:cNvPr>
            <p:cNvSpPr/>
            <p:nvPr/>
          </p:nvSpPr>
          <p:spPr>
            <a:xfrm>
              <a:off x="718505" y="-1"/>
              <a:ext cx="8692331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A3C6C4A9-8B6A-429B-980E-26CD0C3A573E}"/>
                </a:ext>
              </a:extLst>
            </p:cNvPr>
            <p:cNvSpPr/>
            <p:nvPr/>
          </p:nvSpPr>
          <p:spPr>
            <a:xfrm>
              <a:off x="8242436" y="2337439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858AC381-BFD1-4A89-AE49-8ADC853A6849}"/>
                </a:ext>
              </a:extLst>
            </p:cNvPr>
            <p:cNvSpPr txBox="1"/>
            <p:nvPr/>
          </p:nvSpPr>
          <p:spPr>
            <a:xfrm rot="16200000">
              <a:off x="8091629" y="3189609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services</a:t>
              </a:r>
            </a:p>
          </p:txBody>
        </p:sp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9DF2E944-82FA-495B-8A5C-9BDE26355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8340472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60E31D48-090A-4A9C-AF5C-4B0C49C47C7D}"/>
              </a:ext>
            </a:extLst>
          </p:cNvPr>
          <p:cNvGrpSpPr/>
          <p:nvPr/>
        </p:nvGrpSpPr>
        <p:grpSpPr>
          <a:xfrm>
            <a:off x="-9395082" y="-1"/>
            <a:ext cx="9927504" cy="6858000"/>
            <a:chOff x="-9337032" y="-1"/>
            <a:chExt cx="9927504" cy="6858000"/>
          </a:xfrm>
        </p:grpSpPr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3A79A714-CB74-4EFD-9BC1-A7F2F993842A}"/>
                </a:ext>
              </a:extLst>
            </p:cNvPr>
            <p:cNvSpPr/>
            <p:nvPr/>
          </p:nvSpPr>
          <p:spPr>
            <a:xfrm>
              <a:off x="-9337032" y="-1"/>
              <a:ext cx="9923504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B006C60A-833A-41C2-A553-8132E7B3A7DB}"/>
                </a:ext>
              </a:extLst>
            </p:cNvPr>
            <p:cNvSpPr/>
            <p:nvPr/>
          </p:nvSpPr>
          <p:spPr>
            <a:xfrm>
              <a:off x="-577928" y="2337438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00A0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95AECC6C-A520-4756-9163-08D14835D791}"/>
                </a:ext>
              </a:extLst>
            </p:cNvPr>
            <p:cNvSpPr txBox="1"/>
            <p:nvPr/>
          </p:nvSpPr>
          <p:spPr>
            <a:xfrm rot="16200000">
              <a:off x="-738260" y="3189608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follow</a:t>
              </a:r>
            </a:p>
          </p:txBody>
        </p:sp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0F8A56B9-A504-4035-8439-53ED4617B8B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-491912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100" name="Group 99">
            <a:extLst>
              <a:ext uri="{FF2B5EF4-FFF2-40B4-BE49-F238E27FC236}">
                <a16:creationId xmlns:a16="http://schemas.microsoft.com/office/drawing/2014/main" id="{CC89FF31-8612-4FD2-9987-7B2B659E4399}"/>
              </a:ext>
            </a:extLst>
          </p:cNvPr>
          <p:cNvGrpSpPr/>
          <p:nvPr/>
        </p:nvGrpSpPr>
        <p:grpSpPr>
          <a:xfrm>
            <a:off x="1590156" y="1623565"/>
            <a:ext cx="2017224" cy="2017224"/>
            <a:chOff x="1466851" y="1754971"/>
            <a:chExt cx="2362200" cy="2362200"/>
          </a:xfrm>
        </p:grpSpPr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8A4AD62D-BD7E-415D-B725-6AC37487928F}"/>
                </a:ext>
              </a:extLst>
            </p:cNvPr>
            <p:cNvSpPr/>
            <p:nvPr/>
          </p:nvSpPr>
          <p:spPr>
            <a:xfrm>
              <a:off x="1466851" y="1754971"/>
              <a:ext cx="2362200" cy="2362200"/>
            </a:xfrm>
            <a:prstGeom prst="ellipse">
              <a:avLst/>
            </a:prstGeom>
            <a:solidFill>
              <a:srgbClr val="FF59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2" name="Picture 101">
              <a:extLst>
                <a:ext uri="{FF2B5EF4-FFF2-40B4-BE49-F238E27FC236}">
                  <a16:creationId xmlns:a16="http://schemas.microsoft.com/office/drawing/2014/main" id="{AD995FC3-C541-42EF-8CAA-48FBA94B94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698" r="1156"/>
            <a:stretch/>
          </p:blipFill>
          <p:spPr>
            <a:xfrm>
              <a:off x="1619252" y="1907373"/>
              <a:ext cx="2057398" cy="2057396"/>
            </a:xfrm>
            <a:prstGeom prst="ellipse">
              <a:avLst/>
            </a:prstGeom>
          </p:spPr>
        </p:pic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558BBFA0-22AC-4630-95CF-DD11BBF46981}"/>
              </a:ext>
            </a:extLst>
          </p:cNvPr>
          <p:cNvGrpSpPr/>
          <p:nvPr/>
        </p:nvGrpSpPr>
        <p:grpSpPr>
          <a:xfrm>
            <a:off x="4287817" y="1594502"/>
            <a:ext cx="2075350" cy="2075350"/>
            <a:chOff x="4388156" y="1754971"/>
            <a:chExt cx="2362200" cy="2362200"/>
          </a:xfrm>
          <a:solidFill>
            <a:srgbClr val="03A1A4"/>
          </a:solidFill>
        </p:grpSpPr>
        <p:sp>
          <p:nvSpPr>
            <p:cNvPr id="104" name="Oval 103">
              <a:extLst>
                <a:ext uri="{FF2B5EF4-FFF2-40B4-BE49-F238E27FC236}">
                  <a16:creationId xmlns:a16="http://schemas.microsoft.com/office/drawing/2014/main" id="{8106C475-63FF-4B88-9037-7D4296DCF408}"/>
                </a:ext>
              </a:extLst>
            </p:cNvPr>
            <p:cNvSpPr/>
            <p:nvPr/>
          </p:nvSpPr>
          <p:spPr>
            <a:xfrm>
              <a:off x="4388156" y="1754971"/>
              <a:ext cx="2362200" cy="2362200"/>
            </a:xfrm>
            <a:prstGeom prst="ellipse">
              <a:avLst/>
            </a:prstGeom>
            <a:solidFill>
              <a:srgbClr val="00A0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5" name="Picture 104">
              <a:extLst>
                <a:ext uri="{FF2B5EF4-FFF2-40B4-BE49-F238E27FC236}">
                  <a16:creationId xmlns:a16="http://schemas.microsoft.com/office/drawing/2014/main" id="{5A49D4CA-4AB4-4B81-87DF-16F4C749B5D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178" t="16519" r="9615" b="1982"/>
            <a:stretch/>
          </p:blipFill>
          <p:spPr>
            <a:xfrm>
              <a:off x="4540558" y="1907373"/>
              <a:ext cx="2057396" cy="2057396"/>
            </a:xfrm>
            <a:prstGeom prst="ellipse">
              <a:avLst/>
            </a:prstGeom>
            <a:grpFill/>
          </p:spPr>
        </p:pic>
      </p:grp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4FA7696F-3A12-4749-96EF-506789697582}"/>
              </a:ext>
            </a:extLst>
          </p:cNvPr>
          <p:cNvGrpSpPr/>
          <p:nvPr/>
        </p:nvGrpSpPr>
        <p:grpSpPr>
          <a:xfrm>
            <a:off x="7057250" y="1589351"/>
            <a:ext cx="2085652" cy="2085652"/>
            <a:chOff x="7245656" y="1754971"/>
            <a:chExt cx="2362200" cy="2362200"/>
          </a:xfrm>
          <a:solidFill>
            <a:srgbClr val="EE9524"/>
          </a:solidFill>
        </p:grpSpPr>
        <p:sp>
          <p:nvSpPr>
            <p:cNvPr id="107" name="Oval 106">
              <a:extLst>
                <a:ext uri="{FF2B5EF4-FFF2-40B4-BE49-F238E27FC236}">
                  <a16:creationId xmlns:a16="http://schemas.microsoft.com/office/drawing/2014/main" id="{BEA41108-70F3-44FD-9476-BB5FCAD01852}"/>
                </a:ext>
              </a:extLst>
            </p:cNvPr>
            <p:cNvSpPr/>
            <p:nvPr/>
          </p:nvSpPr>
          <p:spPr>
            <a:xfrm>
              <a:off x="7245656" y="1754971"/>
              <a:ext cx="2362200" cy="2362200"/>
            </a:xfrm>
            <a:prstGeom prst="ellipse">
              <a:avLst/>
            </a:prstGeom>
            <a:solidFill>
              <a:srgbClr val="5D73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8" name="Picture 107">
              <a:extLst>
                <a:ext uri="{FF2B5EF4-FFF2-40B4-BE49-F238E27FC236}">
                  <a16:creationId xmlns:a16="http://schemas.microsoft.com/office/drawing/2014/main" id="{70692E7A-E8C1-4231-93B0-76CAA4775D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15" r="16615"/>
            <a:stretch/>
          </p:blipFill>
          <p:spPr>
            <a:xfrm>
              <a:off x="7395187" y="1904502"/>
              <a:ext cx="2063138" cy="2063138"/>
            </a:xfrm>
            <a:prstGeom prst="ellipse">
              <a:avLst/>
            </a:prstGeom>
            <a:grpFill/>
          </p:spPr>
        </p:pic>
      </p:grp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FFECBB9F-A6DA-4867-8BFF-1EB9CC0E78D3}"/>
              </a:ext>
            </a:extLst>
          </p:cNvPr>
          <p:cNvGrpSpPr/>
          <p:nvPr/>
        </p:nvGrpSpPr>
        <p:grpSpPr>
          <a:xfrm>
            <a:off x="1671243" y="1589351"/>
            <a:ext cx="662608" cy="523220"/>
            <a:chOff x="668600" y="2123782"/>
            <a:chExt cx="662608" cy="523220"/>
          </a:xfrm>
        </p:grpSpPr>
        <p:sp>
          <p:nvSpPr>
            <p:cNvPr id="110" name="Oval 109">
              <a:extLst>
                <a:ext uri="{FF2B5EF4-FFF2-40B4-BE49-F238E27FC236}">
                  <a16:creationId xmlns:a16="http://schemas.microsoft.com/office/drawing/2014/main" id="{758FFA05-60D3-49D7-AD33-70C14A462582}"/>
                </a:ext>
              </a:extLst>
            </p:cNvPr>
            <p:cNvSpPr/>
            <p:nvPr/>
          </p:nvSpPr>
          <p:spPr>
            <a:xfrm>
              <a:off x="732304" y="2123782"/>
              <a:ext cx="523220" cy="523220"/>
            </a:xfrm>
            <a:prstGeom prst="ellipse">
              <a:avLst/>
            </a:prstGeom>
            <a:solidFill>
              <a:srgbClr val="FF59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6F674720-AA72-463C-A9F5-CC05A31FD455}"/>
                </a:ext>
              </a:extLst>
            </p:cNvPr>
            <p:cNvSpPr txBox="1"/>
            <p:nvPr/>
          </p:nvSpPr>
          <p:spPr>
            <a:xfrm>
              <a:off x="668600" y="2154559"/>
              <a:ext cx="6626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E6E7E9"/>
                  </a:solidFill>
                  <a:latin typeface="Tw Cen MT" panose="020B0602020104020603" pitchFamily="34" charset="0"/>
                </a:rPr>
                <a:t>01</a:t>
              </a:r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F148DB69-DF3E-4C33-B538-AF9F73BD860D}"/>
              </a:ext>
            </a:extLst>
          </p:cNvPr>
          <p:cNvGrpSpPr/>
          <p:nvPr/>
        </p:nvGrpSpPr>
        <p:grpSpPr>
          <a:xfrm>
            <a:off x="4359048" y="1589351"/>
            <a:ext cx="662608" cy="523220"/>
            <a:chOff x="662610" y="2123782"/>
            <a:chExt cx="662608" cy="523220"/>
          </a:xfrm>
        </p:grpSpPr>
        <p:sp>
          <p:nvSpPr>
            <p:cNvPr id="113" name="Oval 112">
              <a:extLst>
                <a:ext uri="{FF2B5EF4-FFF2-40B4-BE49-F238E27FC236}">
                  <a16:creationId xmlns:a16="http://schemas.microsoft.com/office/drawing/2014/main" id="{AECF5359-B27A-4EA4-9470-E15A636740F1}"/>
                </a:ext>
              </a:extLst>
            </p:cNvPr>
            <p:cNvSpPr/>
            <p:nvPr/>
          </p:nvSpPr>
          <p:spPr>
            <a:xfrm>
              <a:off x="732304" y="2123782"/>
              <a:ext cx="523220" cy="523220"/>
            </a:xfrm>
            <a:prstGeom prst="ellipse">
              <a:avLst/>
            </a:prstGeom>
            <a:solidFill>
              <a:srgbClr val="03A1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4" name="TextBox 113">
              <a:extLst>
                <a:ext uri="{FF2B5EF4-FFF2-40B4-BE49-F238E27FC236}">
                  <a16:creationId xmlns:a16="http://schemas.microsoft.com/office/drawing/2014/main" id="{45730238-5131-470C-B8FC-1D599D94B747}"/>
                </a:ext>
              </a:extLst>
            </p:cNvPr>
            <p:cNvSpPr txBox="1"/>
            <p:nvPr/>
          </p:nvSpPr>
          <p:spPr>
            <a:xfrm>
              <a:off x="662610" y="2154559"/>
              <a:ext cx="6626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E6E7E9"/>
                  </a:solidFill>
                  <a:latin typeface="Tw Cen MT" panose="020B0602020104020603" pitchFamily="34" charset="0"/>
                </a:rPr>
                <a:t>02</a:t>
              </a:r>
            </a:p>
          </p:txBody>
        </p:sp>
      </p:grpSp>
      <p:grpSp>
        <p:nvGrpSpPr>
          <p:cNvPr id="115" name="Group 114">
            <a:extLst>
              <a:ext uri="{FF2B5EF4-FFF2-40B4-BE49-F238E27FC236}">
                <a16:creationId xmlns:a16="http://schemas.microsoft.com/office/drawing/2014/main" id="{999227E9-EB21-4059-B513-140E8EB32283}"/>
              </a:ext>
            </a:extLst>
          </p:cNvPr>
          <p:cNvGrpSpPr/>
          <p:nvPr/>
        </p:nvGrpSpPr>
        <p:grpSpPr>
          <a:xfrm>
            <a:off x="7113378" y="1596925"/>
            <a:ext cx="662608" cy="508072"/>
            <a:chOff x="662610" y="2131356"/>
            <a:chExt cx="662608" cy="508072"/>
          </a:xfrm>
        </p:grpSpPr>
        <p:sp>
          <p:nvSpPr>
            <p:cNvPr id="116" name="Oval 115">
              <a:extLst>
                <a:ext uri="{FF2B5EF4-FFF2-40B4-BE49-F238E27FC236}">
                  <a16:creationId xmlns:a16="http://schemas.microsoft.com/office/drawing/2014/main" id="{16BFFE64-6C8E-4F76-92AF-FE854A15A057}"/>
                </a:ext>
              </a:extLst>
            </p:cNvPr>
            <p:cNvSpPr/>
            <p:nvPr/>
          </p:nvSpPr>
          <p:spPr>
            <a:xfrm>
              <a:off x="739878" y="2131356"/>
              <a:ext cx="508072" cy="508072"/>
            </a:xfrm>
            <a:prstGeom prst="ellipse">
              <a:avLst/>
            </a:prstGeom>
            <a:solidFill>
              <a:srgbClr val="5D73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A560E021-6D3E-44E0-9017-02F6FD846B8E}"/>
                </a:ext>
              </a:extLst>
            </p:cNvPr>
            <p:cNvSpPr txBox="1"/>
            <p:nvPr/>
          </p:nvSpPr>
          <p:spPr>
            <a:xfrm>
              <a:off x="662610" y="2154558"/>
              <a:ext cx="66260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E6E7E9"/>
                  </a:solidFill>
                  <a:latin typeface="Tw Cen MT" panose="020B0602020104020603" pitchFamily="34" charset="0"/>
                </a:rPr>
                <a:t>03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89E14A1F-1AAB-7493-93E8-100840836485}"/>
              </a:ext>
            </a:extLst>
          </p:cNvPr>
          <p:cNvSpPr txBox="1"/>
          <p:nvPr/>
        </p:nvSpPr>
        <p:spPr>
          <a:xfrm>
            <a:off x="1479746" y="81857"/>
            <a:ext cx="886357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PH" sz="2800" dirty="0">
                <a:latin typeface="Bahnschrift SemiBold SemiConden" panose="020B0502040204020203" pitchFamily="34" charset="0"/>
              </a:rPr>
              <a:t>3. Revelation Increases with Response</a:t>
            </a:r>
            <a:endParaRPr lang="en-GB" sz="2800" dirty="0">
              <a:latin typeface="Bahnschrift SemiBold SemiConden" panose="020B0502040204020203" pitchFamily="34" charset="0"/>
            </a:endParaRPr>
          </a:p>
        </p:txBody>
      </p:sp>
      <p:sp>
        <p:nvSpPr>
          <p:cNvPr id="3" name="Freeform: Shape 2">
            <a:extLst>
              <a:ext uri="{FF2B5EF4-FFF2-40B4-BE49-F238E27FC236}">
                <a16:creationId xmlns:a16="http://schemas.microsoft.com/office/drawing/2014/main" id="{6BD49A95-7DC3-2297-BCAD-E529A64E4870}"/>
              </a:ext>
            </a:extLst>
          </p:cNvPr>
          <p:cNvSpPr/>
          <p:nvPr/>
        </p:nvSpPr>
        <p:spPr>
          <a:xfrm>
            <a:off x="5445480" y="634335"/>
            <a:ext cx="1389888" cy="36576"/>
          </a:xfrm>
          <a:custGeom>
            <a:avLst/>
            <a:gdLst>
              <a:gd name="connsiteX0" fmla="*/ 0 w 1335024"/>
              <a:gd name="connsiteY0" fmla="*/ 73386 h 73386"/>
              <a:gd name="connsiteX1" fmla="*/ 1097280 w 1335024"/>
              <a:gd name="connsiteY1" fmla="*/ 36810 h 73386"/>
              <a:gd name="connsiteX2" fmla="*/ 1335024 w 1335024"/>
              <a:gd name="connsiteY2" fmla="*/ 234 h 73386"/>
              <a:gd name="connsiteX0" fmla="*/ 0 w 1097280"/>
              <a:gd name="connsiteY0" fmla="*/ 36576 h 36576"/>
              <a:gd name="connsiteX1" fmla="*/ 1097280 w 1097280"/>
              <a:gd name="connsiteY1" fmla="*/ 0 h 36576"/>
              <a:gd name="connsiteX0" fmla="*/ 0 w 1289304"/>
              <a:gd name="connsiteY0" fmla="*/ 45720 h 45720"/>
              <a:gd name="connsiteX1" fmla="*/ 1289304 w 1289304"/>
              <a:gd name="connsiteY1" fmla="*/ 0 h 45720"/>
              <a:gd name="connsiteX0" fmla="*/ 0 w 1389888"/>
              <a:gd name="connsiteY0" fmla="*/ 36576 h 36576"/>
              <a:gd name="connsiteX1" fmla="*/ 1389888 w 1389888"/>
              <a:gd name="connsiteY1" fmla="*/ 0 h 3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89888" h="36576">
                <a:moveTo>
                  <a:pt x="0" y="36576"/>
                </a:moveTo>
                <a:lnTo>
                  <a:pt x="1389888" y="0"/>
                </a:lnTo>
              </a:path>
            </a:pathLst>
          </a:custGeom>
          <a:noFill/>
          <a:ln w="38100" cap="rnd">
            <a:solidFill>
              <a:srgbClr val="52CBB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5BF149-F315-E0B2-283D-540E35A55230}"/>
              </a:ext>
            </a:extLst>
          </p:cNvPr>
          <p:cNvSpPr txBox="1"/>
          <p:nvPr/>
        </p:nvSpPr>
        <p:spPr>
          <a:xfrm>
            <a:off x="1490950" y="713118"/>
            <a:ext cx="91843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PH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Matthew 13:12a"Whoever has will be given more, and they will have an abundance."</a:t>
            </a:r>
            <a:endParaRPr lang="en-GB" dirty="0">
              <a:solidFill>
                <a:schemeClr val="tx1">
                  <a:lumMod val="65000"/>
                  <a:lumOff val="35000"/>
                </a:schemeClr>
              </a:solidFill>
              <a:latin typeface="Bahnschrift SemiBold SemiConden" panose="020B0502040204020203" pitchFamily="34" charset="0"/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2340EC3C-F872-BFF0-C927-0E87CB2A4884}"/>
              </a:ext>
            </a:extLst>
          </p:cNvPr>
          <p:cNvSpPr/>
          <p:nvPr/>
        </p:nvSpPr>
        <p:spPr>
          <a:xfrm>
            <a:off x="8886759" y="619535"/>
            <a:ext cx="1271192" cy="536603"/>
          </a:xfrm>
          <a:custGeom>
            <a:avLst/>
            <a:gdLst>
              <a:gd name="connsiteX0" fmla="*/ 1363573 w 3362388"/>
              <a:gd name="connsiteY0" fmla="*/ 0 h 1403747"/>
              <a:gd name="connsiteX1" fmla="*/ 2095093 w 3362388"/>
              <a:gd name="connsiteY1" fmla="*/ 45720 h 1403747"/>
              <a:gd name="connsiteX2" fmla="*/ 2908909 w 3362388"/>
              <a:gd name="connsiteY2" fmla="*/ 256032 h 1403747"/>
              <a:gd name="connsiteX3" fmla="*/ 3247237 w 3362388"/>
              <a:gd name="connsiteY3" fmla="*/ 594360 h 1403747"/>
              <a:gd name="connsiteX4" fmla="*/ 3292957 w 3362388"/>
              <a:gd name="connsiteY4" fmla="*/ 1106424 h 1403747"/>
              <a:gd name="connsiteX5" fmla="*/ 2341981 w 3362388"/>
              <a:gd name="connsiteY5" fmla="*/ 1389888 h 1403747"/>
              <a:gd name="connsiteX6" fmla="*/ 1217269 w 3362388"/>
              <a:gd name="connsiteY6" fmla="*/ 1344168 h 1403747"/>
              <a:gd name="connsiteX7" fmla="*/ 220573 w 3362388"/>
              <a:gd name="connsiteY7" fmla="*/ 1207008 h 1403747"/>
              <a:gd name="connsiteX8" fmla="*/ 92557 w 3362388"/>
              <a:gd name="connsiteY8" fmla="*/ 347472 h 1403747"/>
              <a:gd name="connsiteX9" fmla="*/ 1354429 w 3362388"/>
              <a:gd name="connsiteY9" fmla="*/ 146304 h 1403747"/>
              <a:gd name="connsiteX10" fmla="*/ 1482445 w 3362388"/>
              <a:gd name="connsiteY10" fmla="*/ 137160 h 1403747"/>
              <a:gd name="connsiteX0" fmla="*/ 1363573 w 3254377"/>
              <a:gd name="connsiteY0" fmla="*/ 0 h 1401831"/>
              <a:gd name="connsiteX1" fmla="*/ 2095093 w 3254377"/>
              <a:gd name="connsiteY1" fmla="*/ 45720 h 1401831"/>
              <a:gd name="connsiteX2" fmla="*/ 2908909 w 3254377"/>
              <a:gd name="connsiteY2" fmla="*/ 256032 h 1401831"/>
              <a:gd name="connsiteX3" fmla="*/ 3247237 w 3254377"/>
              <a:gd name="connsiteY3" fmla="*/ 594360 h 1401831"/>
              <a:gd name="connsiteX4" fmla="*/ 3073501 w 3254377"/>
              <a:gd name="connsiteY4" fmla="*/ 1133856 h 1401831"/>
              <a:gd name="connsiteX5" fmla="*/ 2341981 w 3254377"/>
              <a:gd name="connsiteY5" fmla="*/ 1389888 h 1401831"/>
              <a:gd name="connsiteX6" fmla="*/ 1217269 w 3254377"/>
              <a:gd name="connsiteY6" fmla="*/ 1344168 h 1401831"/>
              <a:gd name="connsiteX7" fmla="*/ 220573 w 3254377"/>
              <a:gd name="connsiteY7" fmla="*/ 1207008 h 1401831"/>
              <a:gd name="connsiteX8" fmla="*/ 92557 w 3254377"/>
              <a:gd name="connsiteY8" fmla="*/ 347472 h 1401831"/>
              <a:gd name="connsiteX9" fmla="*/ 1354429 w 3254377"/>
              <a:gd name="connsiteY9" fmla="*/ 146304 h 1401831"/>
              <a:gd name="connsiteX10" fmla="*/ 1482445 w 3254377"/>
              <a:gd name="connsiteY10" fmla="*/ 137160 h 1401831"/>
              <a:gd name="connsiteX0" fmla="*/ 1363573 w 3160391"/>
              <a:gd name="connsiteY0" fmla="*/ 0 h 1401831"/>
              <a:gd name="connsiteX1" fmla="*/ 2095093 w 3160391"/>
              <a:gd name="connsiteY1" fmla="*/ 45720 h 1401831"/>
              <a:gd name="connsiteX2" fmla="*/ 2908909 w 3160391"/>
              <a:gd name="connsiteY2" fmla="*/ 256032 h 1401831"/>
              <a:gd name="connsiteX3" fmla="*/ 3128365 w 3160391"/>
              <a:gd name="connsiteY3" fmla="*/ 603504 h 1401831"/>
              <a:gd name="connsiteX4" fmla="*/ 3073501 w 3160391"/>
              <a:gd name="connsiteY4" fmla="*/ 1133856 h 1401831"/>
              <a:gd name="connsiteX5" fmla="*/ 2341981 w 3160391"/>
              <a:gd name="connsiteY5" fmla="*/ 1389888 h 1401831"/>
              <a:gd name="connsiteX6" fmla="*/ 1217269 w 3160391"/>
              <a:gd name="connsiteY6" fmla="*/ 1344168 h 1401831"/>
              <a:gd name="connsiteX7" fmla="*/ 220573 w 3160391"/>
              <a:gd name="connsiteY7" fmla="*/ 1207008 h 1401831"/>
              <a:gd name="connsiteX8" fmla="*/ 92557 w 3160391"/>
              <a:gd name="connsiteY8" fmla="*/ 347472 h 1401831"/>
              <a:gd name="connsiteX9" fmla="*/ 1354429 w 3160391"/>
              <a:gd name="connsiteY9" fmla="*/ 146304 h 1401831"/>
              <a:gd name="connsiteX10" fmla="*/ 1482445 w 3160391"/>
              <a:gd name="connsiteY10" fmla="*/ 137160 h 1401831"/>
              <a:gd name="connsiteX0" fmla="*/ 1346661 w 3143479"/>
              <a:gd name="connsiteY0" fmla="*/ 0 h 1401831"/>
              <a:gd name="connsiteX1" fmla="*/ 2078181 w 3143479"/>
              <a:gd name="connsiteY1" fmla="*/ 45720 h 1401831"/>
              <a:gd name="connsiteX2" fmla="*/ 2891997 w 3143479"/>
              <a:gd name="connsiteY2" fmla="*/ 256032 h 1401831"/>
              <a:gd name="connsiteX3" fmla="*/ 3111453 w 3143479"/>
              <a:gd name="connsiteY3" fmla="*/ 603504 h 1401831"/>
              <a:gd name="connsiteX4" fmla="*/ 3056589 w 3143479"/>
              <a:gd name="connsiteY4" fmla="*/ 1133856 h 1401831"/>
              <a:gd name="connsiteX5" fmla="*/ 2325069 w 3143479"/>
              <a:gd name="connsiteY5" fmla="*/ 1389888 h 1401831"/>
              <a:gd name="connsiteX6" fmla="*/ 1200357 w 3143479"/>
              <a:gd name="connsiteY6" fmla="*/ 1344168 h 1401831"/>
              <a:gd name="connsiteX7" fmla="*/ 203661 w 3143479"/>
              <a:gd name="connsiteY7" fmla="*/ 1207008 h 1401831"/>
              <a:gd name="connsiteX8" fmla="*/ 75645 w 3143479"/>
              <a:gd name="connsiteY8" fmla="*/ 347472 h 1401831"/>
              <a:gd name="connsiteX9" fmla="*/ 1108917 w 3143479"/>
              <a:gd name="connsiteY9" fmla="*/ 173736 h 1401831"/>
              <a:gd name="connsiteX10" fmla="*/ 1465533 w 3143479"/>
              <a:gd name="connsiteY10" fmla="*/ 137160 h 1401831"/>
              <a:gd name="connsiteX0" fmla="*/ 1346661 w 3143479"/>
              <a:gd name="connsiteY0" fmla="*/ 0 h 1401831"/>
              <a:gd name="connsiteX1" fmla="*/ 2078181 w 3143479"/>
              <a:gd name="connsiteY1" fmla="*/ 45720 h 1401831"/>
              <a:gd name="connsiteX2" fmla="*/ 2891997 w 3143479"/>
              <a:gd name="connsiteY2" fmla="*/ 256032 h 1401831"/>
              <a:gd name="connsiteX3" fmla="*/ 3111453 w 3143479"/>
              <a:gd name="connsiteY3" fmla="*/ 603504 h 1401831"/>
              <a:gd name="connsiteX4" fmla="*/ 3056589 w 3143479"/>
              <a:gd name="connsiteY4" fmla="*/ 1133856 h 1401831"/>
              <a:gd name="connsiteX5" fmla="*/ 2325069 w 3143479"/>
              <a:gd name="connsiteY5" fmla="*/ 1389888 h 1401831"/>
              <a:gd name="connsiteX6" fmla="*/ 1200357 w 3143479"/>
              <a:gd name="connsiteY6" fmla="*/ 1344168 h 1401831"/>
              <a:gd name="connsiteX7" fmla="*/ 203661 w 3143479"/>
              <a:gd name="connsiteY7" fmla="*/ 1207008 h 1401831"/>
              <a:gd name="connsiteX8" fmla="*/ 75645 w 3143479"/>
              <a:gd name="connsiteY8" fmla="*/ 347472 h 1401831"/>
              <a:gd name="connsiteX9" fmla="*/ 1108917 w 3143479"/>
              <a:gd name="connsiteY9" fmla="*/ 173736 h 1401831"/>
              <a:gd name="connsiteX10" fmla="*/ 1374093 w 3143479"/>
              <a:gd name="connsiteY10" fmla="*/ 182880 h 1401831"/>
              <a:gd name="connsiteX0" fmla="*/ 1335841 w 3132659"/>
              <a:gd name="connsiteY0" fmla="*/ 0 h 1401831"/>
              <a:gd name="connsiteX1" fmla="*/ 2067361 w 3132659"/>
              <a:gd name="connsiteY1" fmla="*/ 45720 h 1401831"/>
              <a:gd name="connsiteX2" fmla="*/ 2881177 w 3132659"/>
              <a:gd name="connsiteY2" fmla="*/ 256032 h 1401831"/>
              <a:gd name="connsiteX3" fmla="*/ 3100633 w 3132659"/>
              <a:gd name="connsiteY3" fmla="*/ 603504 h 1401831"/>
              <a:gd name="connsiteX4" fmla="*/ 3045769 w 3132659"/>
              <a:gd name="connsiteY4" fmla="*/ 1133856 h 1401831"/>
              <a:gd name="connsiteX5" fmla="*/ 2314249 w 3132659"/>
              <a:gd name="connsiteY5" fmla="*/ 1389888 h 1401831"/>
              <a:gd name="connsiteX6" fmla="*/ 1189537 w 3132659"/>
              <a:gd name="connsiteY6" fmla="*/ 1344168 h 1401831"/>
              <a:gd name="connsiteX7" fmla="*/ 192841 w 3132659"/>
              <a:gd name="connsiteY7" fmla="*/ 1207008 h 1401831"/>
              <a:gd name="connsiteX8" fmla="*/ 64825 w 3132659"/>
              <a:gd name="connsiteY8" fmla="*/ 347472 h 1401831"/>
              <a:gd name="connsiteX9" fmla="*/ 951793 w 3132659"/>
              <a:gd name="connsiteY9" fmla="*/ 182880 h 1401831"/>
              <a:gd name="connsiteX10" fmla="*/ 1363273 w 3132659"/>
              <a:gd name="connsiteY10" fmla="*/ 182880 h 1401831"/>
              <a:gd name="connsiteX0" fmla="*/ 1335841 w 3132659"/>
              <a:gd name="connsiteY0" fmla="*/ 0 h 1401831"/>
              <a:gd name="connsiteX1" fmla="*/ 2067361 w 3132659"/>
              <a:gd name="connsiteY1" fmla="*/ 45720 h 1401831"/>
              <a:gd name="connsiteX2" fmla="*/ 2881177 w 3132659"/>
              <a:gd name="connsiteY2" fmla="*/ 256032 h 1401831"/>
              <a:gd name="connsiteX3" fmla="*/ 3100633 w 3132659"/>
              <a:gd name="connsiteY3" fmla="*/ 603504 h 1401831"/>
              <a:gd name="connsiteX4" fmla="*/ 3045769 w 3132659"/>
              <a:gd name="connsiteY4" fmla="*/ 1133856 h 1401831"/>
              <a:gd name="connsiteX5" fmla="*/ 2314249 w 3132659"/>
              <a:gd name="connsiteY5" fmla="*/ 1389888 h 1401831"/>
              <a:gd name="connsiteX6" fmla="*/ 1189537 w 3132659"/>
              <a:gd name="connsiteY6" fmla="*/ 1344168 h 1401831"/>
              <a:gd name="connsiteX7" fmla="*/ 192841 w 3132659"/>
              <a:gd name="connsiteY7" fmla="*/ 1207008 h 1401831"/>
              <a:gd name="connsiteX8" fmla="*/ 64825 w 3132659"/>
              <a:gd name="connsiteY8" fmla="*/ 347472 h 1401831"/>
              <a:gd name="connsiteX9" fmla="*/ 951793 w 3132659"/>
              <a:gd name="connsiteY9" fmla="*/ 182880 h 1401831"/>
              <a:gd name="connsiteX10" fmla="*/ 1107241 w 3132659"/>
              <a:gd name="connsiteY10" fmla="*/ 54864 h 1401831"/>
              <a:gd name="connsiteX0" fmla="*/ 1335841 w 3132659"/>
              <a:gd name="connsiteY0" fmla="*/ 0 h 1401831"/>
              <a:gd name="connsiteX1" fmla="*/ 2067361 w 3132659"/>
              <a:gd name="connsiteY1" fmla="*/ 45720 h 1401831"/>
              <a:gd name="connsiteX2" fmla="*/ 2881177 w 3132659"/>
              <a:gd name="connsiteY2" fmla="*/ 256032 h 1401831"/>
              <a:gd name="connsiteX3" fmla="*/ 3100633 w 3132659"/>
              <a:gd name="connsiteY3" fmla="*/ 603504 h 1401831"/>
              <a:gd name="connsiteX4" fmla="*/ 3045769 w 3132659"/>
              <a:gd name="connsiteY4" fmla="*/ 1133856 h 1401831"/>
              <a:gd name="connsiteX5" fmla="*/ 2314249 w 3132659"/>
              <a:gd name="connsiteY5" fmla="*/ 1389888 h 1401831"/>
              <a:gd name="connsiteX6" fmla="*/ 1189537 w 3132659"/>
              <a:gd name="connsiteY6" fmla="*/ 1344168 h 1401831"/>
              <a:gd name="connsiteX7" fmla="*/ 192841 w 3132659"/>
              <a:gd name="connsiteY7" fmla="*/ 1207008 h 1401831"/>
              <a:gd name="connsiteX8" fmla="*/ 64825 w 3132659"/>
              <a:gd name="connsiteY8" fmla="*/ 347472 h 1401831"/>
              <a:gd name="connsiteX9" fmla="*/ 951793 w 3132659"/>
              <a:gd name="connsiteY9" fmla="*/ 182880 h 1401831"/>
              <a:gd name="connsiteX10" fmla="*/ 1271833 w 3132659"/>
              <a:gd name="connsiteY10" fmla="*/ 128016 h 1401831"/>
              <a:gd name="connsiteX0" fmla="*/ 1335841 w 3132659"/>
              <a:gd name="connsiteY0" fmla="*/ 0 h 1401831"/>
              <a:gd name="connsiteX1" fmla="*/ 2067361 w 3132659"/>
              <a:gd name="connsiteY1" fmla="*/ 45720 h 1401831"/>
              <a:gd name="connsiteX2" fmla="*/ 2881177 w 3132659"/>
              <a:gd name="connsiteY2" fmla="*/ 256032 h 1401831"/>
              <a:gd name="connsiteX3" fmla="*/ 3100633 w 3132659"/>
              <a:gd name="connsiteY3" fmla="*/ 603504 h 1401831"/>
              <a:gd name="connsiteX4" fmla="*/ 3045769 w 3132659"/>
              <a:gd name="connsiteY4" fmla="*/ 1133856 h 1401831"/>
              <a:gd name="connsiteX5" fmla="*/ 2314249 w 3132659"/>
              <a:gd name="connsiteY5" fmla="*/ 1389888 h 1401831"/>
              <a:gd name="connsiteX6" fmla="*/ 1189537 w 3132659"/>
              <a:gd name="connsiteY6" fmla="*/ 1344168 h 1401831"/>
              <a:gd name="connsiteX7" fmla="*/ 192841 w 3132659"/>
              <a:gd name="connsiteY7" fmla="*/ 1207008 h 1401831"/>
              <a:gd name="connsiteX8" fmla="*/ 64825 w 3132659"/>
              <a:gd name="connsiteY8" fmla="*/ 347472 h 1401831"/>
              <a:gd name="connsiteX9" fmla="*/ 951793 w 3132659"/>
              <a:gd name="connsiteY9" fmla="*/ 182880 h 1401831"/>
              <a:gd name="connsiteX0" fmla="*/ 1366957 w 3163775"/>
              <a:gd name="connsiteY0" fmla="*/ 0 h 1401831"/>
              <a:gd name="connsiteX1" fmla="*/ 2098477 w 3163775"/>
              <a:gd name="connsiteY1" fmla="*/ 45720 h 1401831"/>
              <a:gd name="connsiteX2" fmla="*/ 2912293 w 3163775"/>
              <a:gd name="connsiteY2" fmla="*/ 256032 h 1401831"/>
              <a:gd name="connsiteX3" fmla="*/ 3131749 w 3163775"/>
              <a:gd name="connsiteY3" fmla="*/ 603504 h 1401831"/>
              <a:gd name="connsiteX4" fmla="*/ 3076885 w 3163775"/>
              <a:gd name="connsiteY4" fmla="*/ 1133856 h 1401831"/>
              <a:gd name="connsiteX5" fmla="*/ 2345365 w 3163775"/>
              <a:gd name="connsiteY5" fmla="*/ 1389888 h 1401831"/>
              <a:gd name="connsiteX6" fmla="*/ 1220653 w 3163775"/>
              <a:gd name="connsiteY6" fmla="*/ 1344168 h 1401831"/>
              <a:gd name="connsiteX7" fmla="*/ 223957 w 3163775"/>
              <a:gd name="connsiteY7" fmla="*/ 1207008 h 1401831"/>
              <a:gd name="connsiteX8" fmla="*/ 95941 w 3163775"/>
              <a:gd name="connsiteY8" fmla="*/ 347472 h 1401831"/>
              <a:gd name="connsiteX9" fmla="*/ 1403533 w 3163775"/>
              <a:gd name="connsiteY9" fmla="*/ 146304 h 1401831"/>
              <a:gd name="connsiteX0" fmla="*/ 1296092 w 3092910"/>
              <a:gd name="connsiteY0" fmla="*/ 0 h 1401831"/>
              <a:gd name="connsiteX1" fmla="*/ 2027612 w 3092910"/>
              <a:gd name="connsiteY1" fmla="*/ 45720 h 1401831"/>
              <a:gd name="connsiteX2" fmla="*/ 2841428 w 3092910"/>
              <a:gd name="connsiteY2" fmla="*/ 256032 h 1401831"/>
              <a:gd name="connsiteX3" fmla="*/ 3060884 w 3092910"/>
              <a:gd name="connsiteY3" fmla="*/ 603504 h 1401831"/>
              <a:gd name="connsiteX4" fmla="*/ 3006020 w 3092910"/>
              <a:gd name="connsiteY4" fmla="*/ 1133856 h 1401831"/>
              <a:gd name="connsiteX5" fmla="*/ 2274500 w 3092910"/>
              <a:gd name="connsiteY5" fmla="*/ 1389888 h 1401831"/>
              <a:gd name="connsiteX6" fmla="*/ 1149788 w 3092910"/>
              <a:gd name="connsiteY6" fmla="*/ 1344168 h 1401831"/>
              <a:gd name="connsiteX7" fmla="*/ 153092 w 3092910"/>
              <a:gd name="connsiteY7" fmla="*/ 1207008 h 1401831"/>
              <a:gd name="connsiteX8" fmla="*/ 125660 w 3092910"/>
              <a:gd name="connsiteY8" fmla="*/ 384048 h 1401831"/>
              <a:gd name="connsiteX9" fmla="*/ 1332668 w 3092910"/>
              <a:gd name="connsiteY9" fmla="*/ 146304 h 1401831"/>
              <a:gd name="connsiteX0" fmla="*/ 1292112 w 3088930"/>
              <a:gd name="connsiteY0" fmla="*/ 0 h 1413226"/>
              <a:gd name="connsiteX1" fmla="*/ 2023632 w 3088930"/>
              <a:gd name="connsiteY1" fmla="*/ 45720 h 1413226"/>
              <a:gd name="connsiteX2" fmla="*/ 2837448 w 3088930"/>
              <a:gd name="connsiteY2" fmla="*/ 256032 h 1413226"/>
              <a:gd name="connsiteX3" fmla="*/ 3056904 w 3088930"/>
              <a:gd name="connsiteY3" fmla="*/ 603504 h 1413226"/>
              <a:gd name="connsiteX4" fmla="*/ 3002040 w 3088930"/>
              <a:gd name="connsiteY4" fmla="*/ 1133856 h 1413226"/>
              <a:gd name="connsiteX5" fmla="*/ 2270520 w 3088930"/>
              <a:gd name="connsiteY5" fmla="*/ 1389888 h 1413226"/>
              <a:gd name="connsiteX6" fmla="*/ 1072656 w 3088930"/>
              <a:gd name="connsiteY6" fmla="*/ 1380744 h 1413226"/>
              <a:gd name="connsiteX7" fmla="*/ 149112 w 3088930"/>
              <a:gd name="connsiteY7" fmla="*/ 1207008 h 1413226"/>
              <a:gd name="connsiteX8" fmla="*/ 121680 w 3088930"/>
              <a:gd name="connsiteY8" fmla="*/ 384048 h 1413226"/>
              <a:gd name="connsiteX9" fmla="*/ 1328688 w 3088930"/>
              <a:gd name="connsiteY9" fmla="*/ 146304 h 1413226"/>
              <a:gd name="connsiteX0" fmla="*/ 1292112 w 3097622"/>
              <a:gd name="connsiteY0" fmla="*/ 0 h 1388389"/>
              <a:gd name="connsiteX1" fmla="*/ 2023632 w 3097622"/>
              <a:gd name="connsiteY1" fmla="*/ 45720 h 1388389"/>
              <a:gd name="connsiteX2" fmla="*/ 2837448 w 3097622"/>
              <a:gd name="connsiteY2" fmla="*/ 256032 h 1388389"/>
              <a:gd name="connsiteX3" fmla="*/ 3056904 w 3097622"/>
              <a:gd name="connsiteY3" fmla="*/ 603504 h 1388389"/>
              <a:gd name="connsiteX4" fmla="*/ 3002040 w 3097622"/>
              <a:gd name="connsiteY4" fmla="*/ 1133856 h 1388389"/>
              <a:gd name="connsiteX5" fmla="*/ 2133360 w 3097622"/>
              <a:gd name="connsiteY5" fmla="*/ 1335024 h 1388389"/>
              <a:gd name="connsiteX6" fmla="*/ 1072656 w 3097622"/>
              <a:gd name="connsiteY6" fmla="*/ 1380744 h 1388389"/>
              <a:gd name="connsiteX7" fmla="*/ 149112 w 3097622"/>
              <a:gd name="connsiteY7" fmla="*/ 1207008 h 1388389"/>
              <a:gd name="connsiteX8" fmla="*/ 121680 w 3097622"/>
              <a:gd name="connsiteY8" fmla="*/ 384048 h 1388389"/>
              <a:gd name="connsiteX9" fmla="*/ 1328688 w 3097622"/>
              <a:gd name="connsiteY9" fmla="*/ 146304 h 1388389"/>
              <a:gd name="connsiteX0" fmla="*/ 1292112 w 3097622"/>
              <a:gd name="connsiteY0" fmla="*/ 0 h 1391586"/>
              <a:gd name="connsiteX1" fmla="*/ 2023632 w 3097622"/>
              <a:gd name="connsiteY1" fmla="*/ 45720 h 1391586"/>
              <a:gd name="connsiteX2" fmla="*/ 2837448 w 3097622"/>
              <a:gd name="connsiteY2" fmla="*/ 256032 h 1391586"/>
              <a:gd name="connsiteX3" fmla="*/ 3056904 w 3097622"/>
              <a:gd name="connsiteY3" fmla="*/ 603504 h 1391586"/>
              <a:gd name="connsiteX4" fmla="*/ 3002040 w 3097622"/>
              <a:gd name="connsiteY4" fmla="*/ 1133856 h 1391586"/>
              <a:gd name="connsiteX5" fmla="*/ 2133360 w 3097622"/>
              <a:gd name="connsiteY5" fmla="*/ 1335024 h 1391586"/>
              <a:gd name="connsiteX6" fmla="*/ 1072656 w 3097622"/>
              <a:gd name="connsiteY6" fmla="*/ 1380744 h 1391586"/>
              <a:gd name="connsiteX7" fmla="*/ 149112 w 3097622"/>
              <a:gd name="connsiteY7" fmla="*/ 1207008 h 1391586"/>
              <a:gd name="connsiteX8" fmla="*/ 121680 w 3097622"/>
              <a:gd name="connsiteY8" fmla="*/ 384048 h 1391586"/>
              <a:gd name="connsiteX9" fmla="*/ 1328688 w 3097622"/>
              <a:gd name="connsiteY9" fmla="*/ 146304 h 1391586"/>
              <a:gd name="connsiteX0" fmla="*/ 1292112 w 3125593"/>
              <a:gd name="connsiteY0" fmla="*/ 0 h 1391586"/>
              <a:gd name="connsiteX1" fmla="*/ 2023632 w 3125593"/>
              <a:gd name="connsiteY1" fmla="*/ 45720 h 1391586"/>
              <a:gd name="connsiteX2" fmla="*/ 2837448 w 3125593"/>
              <a:gd name="connsiteY2" fmla="*/ 256032 h 1391586"/>
              <a:gd name="connsiteX3" fmla="*/ 3102624 w 3125593"/>
              <a:gd name="connsiteY3" fmla="*/ 685800 h 1391586"/>
              <a:gd name="connsiteX4" fmla="*/ 3002040 w 3125593"/>
              <a:gd name="connsiteY4" fmla="*/ 1133856 h 1391586"/>
              <a:gd name="connsiteX5" fmla="*/ 2133360 w 3125593"/>
              <a:gd name="connsiteY5" fmla="*/ 1335024 h 1391586"/>
              <a:gd name="connsiteX6" fmla="*/ 1072656 w 3125593"/>
              <a:gd name="connsiteY6" fmla="*/ 1380744 h 1391586"/>
              <a:gd name="connsiteX7" fmla="*/ 149112 w 3125593"/>
              <a:gd name="connsiteY7" fmla="*/ 1207008 h 1391586"/>
              <a:gd name="connsiteX8" fmla="*/ 121680 w 3125593"/>
              <a:gd name="connsiteY8" fmla="*/ 384048 h 1391586"/>
              <a:gd name="connsiteX9" fmla="*/ 1328688 w 3125593"/>
              <a:gd name="connsiteY9" fmla="*/ 146304 h 1391586"/>
              <a:gd name="connsiteX0" fmla="*/ 1292112 w 3102910"/>
              <a:gd name="connsiteY0" fmla="*/ 0 h 1387617"/>
              <a:gd name="connsiteX1" fmla="*/ 2023632 w 3102910"/>
              <a:gd name="connsiteY1" fmla="*/ 45720 h 1387617"/>
              <a:gd name="connsiteX2" fmla="*/ 2837448 w 3102910"/>
              <a:gd name="connsiteY2" fmla="*/ 256032 h 1387617"/>
              <a:gd name="connsiteX3" fmla="*/ 3102624 w 3102910"/>
              <a:gd name="connsiteY3" fmla="*/ 685800 h 1387617"/>
              <a:gd name="connsiteX4" fmla="*/ 2800872 w 3102910"/>
              <a:gd name="connsiteY4" fmla="*/ 1170432 h 1387617"/>
              <a:gd name="connsiteX5" fmla="*/ 2133360 w 3102910"/>
              <a:gd name="connsiteY5" fmla="*/ 1335024 h 1387617"/>
              <a:gd name="connsiteX6" fmla="*/ 1072656 w 3102910"/>
              <a:gd name="connsiteY6" fmla="*/ 1380744 h 1387617"/>
              <a:gd name="connsiteX7" fmla="*/ 149112 w 3102910"/>
              <a:gd name="connsiteY7" fmla="*/ 1207008 h 1387617"/>
              <a:gd name="connsiteX8" fmla="*/ 121680 w 3102910"/>
              <a:gd name="connsiteY8" fmla="*/ 384048 h 1387617"/>
              <a:gd name="connsiteX9" fmla="*/ 1328688 w 3102910"/>
              <a:gd name="connsiteY9" fmla="*/ 146304 h 1387617"/>
              <a:gd name="connsiteX0" fmla="*/ 1292112 w 3102910"/>
              <a:gd name="connsiteY0" fmla="*/ 0 h 1387617"/>
              <a:gd name="connsiteX1" fmla="*/ 2023632 w 3102910"/>
              <a:gd name="connsiteY1" fmla="*/ 45720 h 1387617"/>
              <a:gd name="connsiteX2" fmla="*/ 2837448 w 3102910"/>
              <a:gd name="connsiteY2" fmla="*/ 256032 h 1387617"/>
              <a:gd name="connsiteX3" fmla="*/ 3102624 w 3102910"/>
              <a:gd name="connsiteY3" fmla="*/ 685800 h 1387617"/>
              <a:gd name="connsiteX4" fmla="*/ 2800872 w 3102910"/>
              <a:gd name="connsiteY4" fmla="*/ 1170432 h 1387617"/>
              <a:gd name="connsiteX5" fmla="*/ 2133360 w 3102910"/>
              <a:gd name="connsiteY5" fmla="*/ 1335024 h 1387617"/>
              <a:gd name="connsiteX6" fmla="*/ 1072656 w 3102910"/>
              <a:gd name="connsiteY6" fmla="*/ 1380744 h 1387617"/>
              <a:gd name="connsiteX7" fmla="*/ 149112 w 3102910"/>
              <a:gd name="connsiteY7" fmla="*/ 1207008 h 1387617"/>
              <a:gd name="connsiteX8" fmla="*/ 121680 w 3102910"/>
              <a:gd name="connsiteY8" fmla="*/ 429768 h 1387617"/>
              <a:gd name="connsiteX9" fmla="*/ 1328688 w 3102910"/>
              <a:gd name="connsiteY9" fmla="*/ 146304 h 1387617"/>
              <a:gd name="connsiteX0" fmla="*/ 1373217 w 3184015"/>
              <a:gd name="connsiteY0" fmla="*/ 0 h 1392674"/>
              <a:gd name="connsiteX1" fmla="*/ 2104737 w 3184015"/>
              <a:gd name="connsiteY1" fmla="*/ 45720 h 1392674"/>
              <a:gd name="connsiteX2" fmla="*/ 2918553 w 3184015"/>
              <a:gd name="connsiteY2" fmla="*/ 256032 h 1392674"/>
              <a:gd name="connsiteX3" fmla="*/ 3183729 w 3184015"/>
              <a:gd name="connsiteY3" fmla="*/ 685800 h 1392674"/>
              <a:gd name="connsiteX4" fmla="*/ 2881977 w 3184015"/>
              <a:gd name="connsiteY4" fmla="*/ 1170432 h 1392674"/>
              <a:gd name="connsiteX5" fmla="*/ 2214465 w 3184015"/>
              <a:gd name="connsiteY5" fmla="*/ 1335024 h 1392674"/>
              <a:gd name="connsiteX6" fmla="*/ 1153761 w 3184015"/>
              <a:gd name="connsiteY6" fmla="*/ 1380744 h 1392674"/>
              <a:gd name="connsiteX7" fmla="*/ 93057 w 3184015"/>
              <a:gd name="connsiteY7" fmla="*/ 1133856 h 1392674"/>
              <a:gd name="connsiteX8" fmla="*/ 202785 w 3184015"/>
              <a:gd name="connsiteY8" fmla="*/ 429768 h 1392674"/>
              <a:gd name="connsiteX9" fmla="*/ 1409793 w 3184015"/>
              <a:gd name="connsiteY9" fmla="*/ 146304 h 1392674"/>
              <a:gd name="connsiteX0" fmla="*/ 1370579 w 3181377"/>
              <a:gd name="connsiteY0" fmla="*/ 0 h 1363788"/>
              <a:gd name="connsiteX1" fmla="*/ 2102099 w 3181377"/>
              <a:gd name="connsiteY1" fmla="*/ 45720 h 1363788"/>
              <a:gd name="connsiteX2" fmla="*/ 2915915 w 3181377"/>
              <a:gd name="connsiteY2" fmla="*/ 256032 h 1363788"/>
              <a:gd name="connsiteX3" fmla="*/ 3181091 w 3181377"/>
              <a:gd name="connsiteY3" fmla="*/ 685800 h 1363788"/>
              <a:gd name="connsiteX4" fmla="*/ 2879339 w 3181377"/>
              <a:gd name="connsiteY4" fmla="*/ 1170432 h 1363788"/>
              <a:gd name="connsiteX5" fmla="*/ 2211827 w 3181377"/>
              <a:gd name="connsiteY5" fmla="*/ 1335024 h 1363788"/>
              <a:gd name="connsiteX6" fmla="*/ 1114547 w 3181377"/>
              <a:gd name="connsiteY6" fmla="*/ 1344168 h 1363788"/>
              <a:gd name="connsiteX7" fmla="*/ 90419 w 3181377"/>
              <a:gd name="connsiteY7" fmla="*/ 1133856 h 1363788"/>
              <a:gd name="connsiteX8" fmla="*/ 200147 w 3181377"/>
              <a:gd name="connsiteY8" fmla="*/ 429768 h 1363788"/>
              <a:gd name="connsiteX9" fmla="*/ 1407155 w 3181377"/>
              <a:gd name="connsiteY9" fmla="*/ 146304 h 1363788"/>
              <a:gd name="connsiteX0" fmla="*/ 1363851 w 3174649"/>
              <a:gd name="connsiteY0" fmla="*/ 0 h 1363788"/>
              <a:gd name="connsiteX1" fmla="*/ 2095371 w 3174649"/>
              <a:gd name="connsiteY1" fmla="*/ 45720 h 1363788"/>
              <a:gd name="connsiteX2" fmla="*/ 2909187 w 3174649"/>
              <a:gd name="connsiteY2" fmla="*/ 256032 h 1363788"/>
              <a:gd name="connsiteX3" fmla="*/ 3174363 w 3174649"/>
              <a:gd name="connsiteY3" fmla="*/ 685800 h 1363788"/>
              <a:gd name="connsiteX4" fmla="*/ 2872611 w 3174649"/>
              <a:gd name="connsiteY4" fmla="*/ 1170432 h 1363788"/>
              <a:gd name="connsiteX5" fmla="*/ 2205099 w 3174649"/>
              <a:gd name="connsiteY5" fmla="*/ 1335024 h 1363788"/>
              <a:gd name="connsiteX6" fmla="*/ 1107819 w 3174649"/>
              <a:gd name="connsiteY6" fmla="*/ 1344168 h 1363788"/>
              <a:gd name="connsiteX7" fmla="*/ 83691 w 3174649"/>
              <a:gd name="connsiteY7" fmla="*/ 1133856 h 1363788"/>
              <a:gd name="connsiteX8" fmla="*/ 193419 w 3174649"/>
              <a:gd name="connsiteY8" fmla="*/ 429768 h 1363788"/>
              <a:gd name="connsiteX9" fmla="*/ 1254123 w 3174649"/>
              <a:gd name="connsiteY9" fmla="*/ 146304 h 1363788"/>
              <a:gd name="connsiteX0" fmla="*/ 1314960 w 3125758"/>
              <a:gd name="connsiteY0" fmla="*/ 0 h 1368384"/>
              <a:gd name="connsiteX1" fmla="*/ 2046480 w 3125758"/>
              <a:gd name="connsiteY1" fmla="*/ 45720 h 1368384"/>
              <a:gd name="connsiteX2" fmla="*/ 2860296 w 3125758"/>
              <a:gd name="connsiteY2" fmla="*/ 256032 h 1368384"/>
              <a:gd name="connsiteX3" fmla="*/ 3125472 w 3125758"/>
              <a:gd name="connsiteY3" fmla="*/ 685800 h 1368384"/>
              <a:gd name="connsiteX4" fmla="*/ 2823720 w 3125758"/>
              <a:gd name="connsiteY4" fmla="*/ 1170432 h 1368384"/>
              <a:gd name="connsiteX5" fmla="*/ 2156208 w 3125758"/>
              <a:gd name="connsiteY5" fmla="*/ 1335024 h 1368384"/>
              <a:gd name="connsiteX6" fmla="*/ 1058928 w 3125758"/>
              <a:gd name="connsiteY6" fmla="*/ 1344168 h 1368384"/>
              <a:gd name="connsiteX7" fmla="*/ 107952 w 3125758"/>
              <a:gd name="connsiteY7" fmla="*/ 1069848 h 1368384"/>
              <a:gd name="connsiteX8" fmla="*/ 144528 w 3125758"/>
              <a:gd name="connsiteY8" fmla="*/ 429768 h 1368384"/>
              <a:gd name="connsiteX9" fmla="*/ 1205232 w 3125758"/>
              <a:gd name="connsiteY9" fmla="*/ 146304 h 1368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25758" h="1368384">
                <a:moveTo>
                  <a:pt x="1314960" y="0"/>
                </a:moveTo>
                <a:cubicBezTo>
                  <a:pt x="1551942" y="1524"/>
                  <a:pt x="1788924" y="3048"/>
                  <a:pt x="2046480" y="45720"/>
                </a:cubicBezTo>
                <a:cubicBezTo>
                  <a:pt x="2304036" y="88392"/>
                  <a:pt x="2680464" y="149352"/>
                  <a:pt x="2860296" y="256032"/>
                </a:cubicBezTo>
                <a:cubicBezTo>
                  <a:pt x="3040128" y="362712"/>
                  <a:pt x="3131568" y="533400"/>
                  <a:pt x="3125472" y="685800"/>
                </a:cubicBezTo>
                <a:cubicBezTo>
                  <a:pt x="3119376" y="838200"/>
                  <a:pt x="2985264" y="1062228"/>
                  <a:pt x="2823720" y="1170432"/>
                </a:cubicBezTo>
                <a:cubicBezTo>
                  <a:pt x="2662176" y="1278636"/>
                  <a:pt x="2450340" y="1306068"/>
                  <a:pt x="2156208" y="1335024"/>
                </a:cubicBezTo>
                <a:cubicBezTo>
                  <a:pt x="1862076" y="1363980"/>
                  <a:pt x="1400304" y="1388364"/>
                  <a:pt x="1058928" y="1344168"/>
                </a:cubicBezTo>
                <a:cubicBezTo>
                  <a:pt x="717552" y="1299972"/>
                  <a:pt x="260352" y="1222248"/>
                  <a:pt x="107952" y="1069848"/>
                </a:cubicBezTo>
                <a:cubicBezTo>
                  <a:pt x="-44448" y="917448"/>
                  <a:pt x="-38352" y="583692"/>
                  <a:pt x="144528" y="429768"/>
                </a:cubicBezTo>
                <a:cubicBezTo>
                  <a:pt x="327408" y="275844"/>
                  <a:pt x="1205232" y="146304"/>
                  <a:pt x="1205232" y="146304"/>
                </a:cubicBezTo>
              </a:path>
            </a:pathLst>
          </a:custGeom>
          <a:noFill/>
          <a:ln w="41275" cap="rnd">
            <a:solidFill>
              <a:srgbClr val="5D7373"/>
            </a:solidFill>
            <a:prstDash val="solid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1314960 w 3125758"/>
                      <a:gd name="connsiteY0" fmla="*/ 0 h 1368384"/>
                      <a:gd name="connsiteX1" fmla="*/ 2046480 w 3125758"/>
                      <a:gd name="connsiteY1" fmla="*/ 45720 h 1368384"/>
                      <a:gd name="connsiteX2" fmla="*/ 2860296 w 3125758"/>
                      <a:gd name="connsiteY2" fmla="*/ 256032 h 1368384"/>
                      <a:gd name="connsiteX3" fmla="*/ 3125472 w 3125758"/>
                      <a:gd name="connsiteY3" fmla="*/ 685800 h 1368384"/>
                      <a:gd name="connsiteX4" fmla="*/ 2823720 w 3125758"/>
                      <a:gd name="connsiteY4" fmla="*/ 1170432 h 1368384"/>
                      <a:gd name="connsiteX5" fmla="*/ 2156208 w 3125758"/>
                      <a:gd name="connsiteY5" fmla="*/ 1335024 h 1368384"/>
                      <a:gd name="connsiteX6" fmla="*/ 1058928 w 3125758"/>
                      <a:gd name="connsiteY6" fmla="*/ 1344168 h 1368384"/>
                      <a:gd name="connsiteX7" fmla="*/ 107952 w 3125758"/>
                      <a:gd name="connsiteY7" fmla="*/ 1069848 h 1368384"/>
                      <a:gd name="connsiteX8" fmla="*/ 144528 w 3125758"/>
                      <a:gd name="connsiteY8" fmla="*/ 429768 h 1368384"/>
                      <a:gd name="connsiteX9" fmla="*/ 1205232 w 3125758"/>
                      <a:gd name="connsiteY9" fmla="*/ 146304 h 136838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</a:cxnLst>
                    <a:rect l="l" t="t" r="r" b="b"/>
                    <a:pathLst>
                      <a:path w="3125758" h="1368384" extrusionOk="0">
                        <a:moveTo>
                          <a:pt x="1314960" y="0"/>
                        </a:moveTo>
                        <a:cubicBezTo>
                          <a:pt x="1532091" y="-10721"/>
                          <a:pt x="1762626" y="12918"/>
                          <a:pt x="2046480" y="45720"/>
                        </a:cubicBezTo>
                        <a:cubicBezTo>
                          <a:pt x="2315197" y="90742"/>
                          <a:pt x="2647385" y="150404"/>
                          <a:pt x="2860296" y="256032"/>
                        </a:cubicBezTo>
                        <a:cubicBezTo>
                          <a:pt x="3028623" y="373947"/>
                          <a:pt x="3130569" y="538919"/>
                          <a:pt x="3125472" y="685800"/>
                        </a:cubicBezTo>
                        <a:cubicBezTo>
                          <a:pt x="3107492" y="831698"/>
                          <a:pt x="2990290" y="1064629"/>
                          <a:pt x="2823720" y="1170432"/>
                        </a:cubicBezTo>
                        <a:cubicBezTo>
                          <a:pt x="2679398" y="1280679"/>
                          <a:pt x="2455321" y="1295817"/>
                          <a:pt x="2156208" y="1335024"/>
                        </a:cubicBezTo>
                        <a:cubicBezTo>
                          <a:pt x="1826135" y="1358476"/>
                          <a:pt x="1343322" y="1442012"/>
                          <a:pt x="1058928" y="1344168"/>
                        </a:cubicBezTo>
                        <a:cubicBezTo>
                          <a:pt x="715038" y="1276001"/>
                          <a:pt x="223135" y="1273969"/>
                          <a:pt x="107952" y="1069848"/>
                        </a:cubicBezTo>
                        <a:cubicBezTo>
                          <a:pt x="-31761" y="924550"/>
                          <a:pt x="26616" y="599313"/>
                          <a:pt x="144528" y="429768"/>
                        </a:cubicBezTo>
                        <a:cubicBezTo>
                          <a:pt x="327407" y="275844"/>
                          <a:pt x="1205233" y="146305"/>
                          <a:pt x="1205232" y="146304"/>
                        </a:cubicBezTo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E609AE-9CC0-CBA9-FF1E-429C4D1A28C2}"/>
              </a:ext>
            </a:extLst>
          </p:cNvPr>
          <p:cNvSpPr txBox="1"/>
          <p:nvPr/>
        </p:nvSpPr>
        <p:spPr>
          <a:xfrm>
            <a:off x="1484297" y="3893461"/>
            <a:ext cx="237447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PH" dirty="0">
                <a:latin typeface="Dubai" panose="020B0503030403030204" pitchFamily="34" charset="-78"/>
                <a:cs typeface="Dubai" panose="020B0503030403030204" pitchFamily="34" charset="-78"/>
              </a:rPr>
              <a:t>“When we receive and obey revelation, God entrusts us with more.”</a:t>
            </a:r>
            <a:endParaRPr lang="en-GB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C03AD6D-88EC-60EC-22FD-E24F679D1D31}"/>
              </a:ext>
            </a:extLst>
          </p:cNvPr>
          <p:cNvSpPr txBox="1"/>
          <p:nvPr/>
        </p:nvSpPr>
        <p:spPr>
          <a:xfrm>
            <a:off x="4066379" y="3911749"/>
            <a:ext cx="237447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PH" sz="2400" dirty="0">
                <a:latin typeface="Dubai" panose="020B0503030403030204" pitchFamily="34" charset="-78"/>
                <a:cs typeface="Dubai" panose="020B0503030403030204" pitchFamily="34" charset="-78"/>
              </a:rPr>
              <a:t>“Spiritual growth is progressive.”</a:t>
            </a:r>
            <a:endParaRPr lang="en-GB" sz="2400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4A2F5B-2DBA-55F2-F384-82038C5593D2}"/>
              </a:ext>
            </a:extLst>
          </p:cNvPr>
          <p:cNvSpPr txBox="1"/>
          <p:nvPr/>
        </p:nvSpPr>
        <p:spPr>
          <a:xfrm>
            <a:off x="6872496" y="3939627"/>
            <a:ext cx="237447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PH" sz="2000" dirty="0">
                <a:latin typeface="Dubai" panose="020B0503030403030204" pitchFamily="34" charset="-78"/>
                <a:cs typeface="Dubai" panose="020B0503030403030204" pitchFamily="34" charset="-78"/>
              </a:rPr>
              <a:t>“Obedience unlocks greater understanding.”</a:t>
            </a:r>
            <a:endParaRPr lang="en-GB" sz="2000" dirty="0"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6EA7EB2-3A75-07D5-ECB8-AA8A0D7679FD}"/>
              </a:ext>
            </a:extLst>
          </p:cNvPr>
          <p:cNvSpPr txBox="1"/>
          <p:nvPr/>
        </p:nvSpPr>
        <p:spPr>
          <a:xfrm>
            <a:off x="3326430" y="5551250"/>
            <a:ext cx="507498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PH" dirty="0">
                <a:latin typeface="Bahnschrift SemiBold SemiConden" panose="020B0502040204020203" pitchFamily="34" charset="0"/>
              </a:rPr>
              <a:t>One insight obeyed is worth more than many sermons merely heard.</a:t>
            </a:r>
            <a:endParaRPr lang="en-GB" dirty="0">
              <a:latin typeface="Bahnschrift SemiBold SemiConden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2005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roup 49">
            <a:extLst>
              <a:ext uri="{FF2B5EF4-FFF2-40B4-BE49-F238E27FC236}">
                <a16:creationId xmlns:a16="http://schemas.microsoft.com/office/drawing/2014/main" id="{10781169-B7A4-446E-BD33-B9650367A7F9}"/>
              </a:ext>
            </a:extLst>
          </p:cNvPr>
          <p:cNvGrpSpPr/>
          <p:nvPr/>
        </p:nvGrpSpPr>
        <p:grpSpPr>
          <a:xfrm>
            <a:off x="-290920" y="0"/>
            <a:ext cx="12482920" cy="6858000"/>
            <a:chOff x="-290920" y="0"/>
            <a:chExt cx="12482920" cy="6858000"/>
          </a:xfrm>
        </p:grpSpPr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CED3AF08-30FC-4AFF-9C5C-99D0A7099514}"/>
                </a:ext>
              </a:extLst>
            </p:cNvPr>
            <p:cNvSpPr/>
            <p:nvPr/>
          </p:nvSpPr>
          <p:spPr>
            <a:xfrm>
              <a:off x="-290920" y="0"/>
              <a:ext cx="12482920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99AF1FBA-9557-484A-B305-EE590A192E96}"/>
                </a:ext>
              </a:extLst>
            </p:cNvPr>
            <p:cNvSpPr/>
            <p:nvPr/>
          </p:nvSpPr>
          <p:spPr>
            <a:xfrm>
              <a:off x="11023600" y="2337441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FF59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407E3AA2-679E-4924-AC1B-FE6C3A02C251}"/>
                </a:ext>
              </a:extLst>
            </p:cNvPr>
            <p:cNvSpPr txBox="1"/>
            <p:nvPr/>
          </p:nvSpPr>
          <p:spPr>
            <a:xfrm rot="16200000">
              <a:off x="10872792" y="3194734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about</a:t>
              </a:r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CD9846FC-755F-4A0E-BAD3-A5D51C0E1E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1129999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F00A67C9-4929-4EFF-9CB6-292640CD2738}"/>
              </a:ext>
            </a:extLst>
          </p:cNvPr>
          <p:cNvGrpSpPr/>
          <p:nvPr/>
        </p:nvGrpSpPr>
        <p:grpSpPr>
          <a:xfrm>
            <a:off x="226788" y="-2"/>
            <a:ext cx="11447503" cy="6858000"/>
            <a:chOff x="213096" y="0"/>
            <a:chExt cx="11447503" cy="6858000"/>
          </a:xfrm>
        </p:grpSpPr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3E8CDB02-4760-4298-BC44-93A18EB02F13}"/>
                </a:ext>
              </a:extLst>
            </p:cNvPr>
            <p:cNvSpPr/>
            <p:nvPr/>
          </p:nvSpPr>
          <p:spPr>
            <a:xfrm>
              <a:off x="213096" y="0"/>
              <a:ext cx="11447501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57C0FD50-5E69-463E-A01B-65E9D864A386}"/>
                </a:ext>
              </a:extLst>
            </p:cNvPr>
            <p:cNvSpPr/>
            <p:nvPr/>
          </p:nvSpPr>
          <p:spPr>
            <a:xfrm>
              <a:off x="10492197" y="2337441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52CD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04CBFB1D-37FD-419F-B98C-860BF5217905}"/>
                </a:ext>
              </a:extLst>
            </p:cNvPr>
            <p:cNvSpPr txBox="1"/>
            <p:nvPr/>
          </p:nvSpPr>
          <p:spPr>
            <a:xfrm rot="16200000">
              <a:off x="10341391" y="3105834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history</a:t>
              </a:r>
            </a:p>
          </p:txBody>
        </p:sp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60B383F7-52C5-4FB7-AEC3-35A48D7354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0600933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6F7667A6-1C16-4F0A-A162-61BD16E6BE6B}"/>
              </a:ext>
            </a:extLst>
          </p:cNvPr>
          <p:cNvGrpSpPr/>
          <p:nvPr/>
        </p:nvGrpSpPr>
        <p:grpSpPr>
          <a:xfrm>
            <a:off x="1184133" y="0"/>
            <a:ext cx="9961092" cy="6858000"/>
            <a:chOff x="491575" y="0"/>
            <a:chExt cx="9961092" cy="6858000"/>
          </a:xfrm>
        </p:grpSpPr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0E8C29A9-4AAB-442C-A7A4-40DCCE0A9694}"/>
                </a:ext>
              </a:extLst>
            </p:cNvPr>
            <p:cNvSpPr/>
            <p:nvPr/>
          </p:nvSpPr>
          <p:spPr>
            <a:xfrm>
              <a:off x="491575" y="0"/>
              <a:ext cx="9961092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81520FE7-5699-4290-9C3C-51E0C60ECC6B}"/>
                </a:ext>
              </a:extLst>
            </p:cNvPr>
            <p:cNvSpPr/>
            <p:nvPr/>
          </p:nvSpPr>
          <p:spPr>
            <a:xfrm>
              <a:off x="9284267" y="2337440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FFC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AFD50D6F-822B-4109-8B0C-BA004A0B7145}"/>
                </a:ext>
              </a:extLst>
            </p:cNvPr>
            <p:cNvSpPr txBox="1"/>
            <p:nvPr/>
          </p:nvSpPr>
          <p:spPr>
            <a:xfrm rot="16200000">
              <a:off x="9117129" y="3189611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Reveals</a:t>
              </a:r>
            </a:p>
          </p:txBody>
        </p:sp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0376C61F-147B-441E-B32E-45D5BC1B66B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9385467" y="3247473"/>
              <a:ext cx="530600" cy="530600"/>
            </a:xfrm>
            <a:prstGeom prst="rect">
              <a:avLst/>
            </a:prstGeom>
          </p:spPr>
        </p:pic>
      </p:grpSp>
      <p:sp>
        <p:nvSpPr>
          <p:cNvPr id="70" name="Rectangle 69">
            <a:extLst>
              <a:ext uri="{FF2B5EF4-FFF2-40B4-BE49-F238E27FC236}">
                <a16:creationId xmlns:a16="http://schemas.microsoft.com/office/drawing/2014/main" id="{990CE96C-B0E8-49CB-B717-EBFFECB66027}"/>
              </a:ext>
            </a:extLst>
          </p:cNvPr>
          <p:cNvSpPr/>
          <p:nvPr/>
        </p:nvSpPr>
        <p:spPr>
          <a:xfrm>
            <a:off x="-7962177" y="-1"/>
            <a:ext cx="5781368" cy="6858000"/>
          </a:xfrm>
          <a:prstGeom prst="rect">
            <a:avLst/>
          </a:prstGeom>
          <a:solidFill>
            <a:srgbClr val="F0EEF0"/>
          </a:solidFill>
          <a:ln>
            <a:noFill/>
          </a:ln>
          <a:effectLst>
            <a:outerShdw blurRad="215900" dist="38100" sx="101000" sy="101000" algn="l" rotWithShape="0">
              <a:schemeClr val="tx1">
                <a:lumMod val="65000"/>
                <a:lumOff val="35000"/>
                <a:alpha val="3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5" name="Group 94">
            <a:extLst>
              <a:ext uri="{FF2B5EF4-FFF2-40B4-BE49-F238E27FC236}">
                <a16:creationId xmlns:a16="http://schemas.microsoft.com/office/drawing/2014/main" id="{4E70D3F9-D583-4ACD-8480-0F4A65ED3C83}"/>
              </a:ext>
            </a:extLst>
          </p:cNvPr>
          <p:cNvGrpSpPr/>
          <p:nvPr/>
        </p:nvGrpSpPr>
        <p:grpSpPr>
          <a:xfrm>
            <a:off x="1049062" y="0"/>
            <a:ext cx="9574094" cy="6858000"/>
            <a:chOff x="491575" y="0"/>
            <a:chExt cx="9574094" cy="6858000"/>
          </a:xfrm>
        </p:grpSpPr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321108FC-08B5-45CC-AB47-1104119B25FD}"/>
                </a:ext>
              </a:extLst>
            </p:cNvPr>
            <p:cNvSpPr/>
            <p:nvPr/>
          </p:nvSpPr>
          <p:spPr>
            <a:xfrm>
              <a:off x="491575" y="0"/>
              <a:ext cx="9574094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96A47C8C-7F88-484E-817B-572BEDC2BC69}"/>
                </a:ext>
              </a:extLst>
            </p:cNvPr>
            <p:cNvSpPr/>
            <p:nvPr/>
          </p:nvSpPr>
          <p:spPr>
            <a:xfrm>
              <a:off x="8897260" y="2337440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5D73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E3DB5570-AC77-4396-9748-4183DF7C8396}"/>
                </a:ext>
              </a:extLst>
            </p:cNvPr>
            <p:cNvSpPr txBox="1"/>
            <p:nvPr/>
          </p:nvSpPr>
          <p:spPr>
            <a:xfrm rot="16200000">
              <a:off x="8746453" y="3189610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Increase</a:t>
              </a:r>
            </a:p>
          </p:txBody>
        </p:sp>
        <p:pic>
          <p:nvPicPr>
            <p:cNvPr id="99" name="Picture 98">
              <a:extLst>
                <a:ext uri="{FF2B5EF4-FFF2-40B4-BE49-F238E27FC236}">
                  <a16:creationId xmlns:a16="http://schemas.microsoft.com/office/drawing/2014/main" id="{F6ED4041-CDD9-443D-802E-47D4387906F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8992269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E7044FAB-DB4A-4E59-B111-8CA4168E7FA4}"/>
              </a:ext>
            </a:extLst>
          </p:cNvPr>
          <p:cNvGrpSpPr/>
          <p:nvPr/>
        </p:nvGrpSpPr>
        <p:grpSpPr>
          <a:xfrm>
            <a:off x="-1745545" y="-4"/>
            <a:ext cx="11860720" cy="6858000"/>
            <a:chOff x="-2449883" y="-1"/>
            <a:chExt cx="11860720" cy="6858000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824F072A-08CC-4CC6-B5EF-C1833A244FA3}"/>
                </a:ext>
              </a:extLst>
            </p:cNvPr>
            <p:cNvSpPr/>
            <p:nvPr/>
          </p:nvSpPr>
          <p:spPr>
            <a:xfrm>
              <a:off x="-2449883" y="-1"/>
              <a:ext cx="11860720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A3C6C4A9-8B6A-429B-980E-26CD0C3A573E}"/>
                </a:ext>
              </a:extLst>
            </p:cNvPr>
            <p:cNvSpPr/>
            <p:nvPr/>
          </p:nvSpPr>
          <p:spPr>
            <a:xfrm>
              <a:off x="8242436" y="2337439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858AC381-BFD1-4A89-AE49-8ADC853A6849}"/>
                </a:ext>
              </a:extLst>
            </p:cNvPr>
            <p:cNvSpPr txBox="1"/>
            <p:nvPr/>
          </p:nvSpPr>
          <p:spPr>
            <a:xfrm rot="16200000">
              <a:off x="8091629" y="3189609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Loss</a:t>
              </a:r>
            </a:p>
          </p:txBody>
        </p:sp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9DF2E944-82FA-495B-8A5C-9BDE26355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8340472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60E31D48-090A-4A9C-AF5C-4B0C49C47C7D}"/>
              </a:ext>
            </a:extLst>
          </p:cNvPr>
          <p:cNvGrpSpPr/>
          <p:nvPr/>
        </p:nvGrpSpPr>
        <p:grpSpPr>
          <a:xfrm>
            <a:off x="-9395082" y="-1"/>
            <a:ext cx="9927504" cy="6858000"/>
            <a:chOff x="-9337032" y="-1"/>
            <a:chExt cx="9927504" cy="6858000"/>
          </a:xfrm>
        </p:grpSpPr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3A79A714-CB74-4EFD-9BC1-A7F2F993842A}"/>
                </a:ext>
              </a:extLst>
            </p:cNvPr>
            <p:cNvSpPr/>
            <p:nvPr/>
          </p:nvSpPr>
          <p:spPr>
            <a:xfrm>
              <a:off x="-9337032" y="-1"/>
              <a:ext cx="9923504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B006C60A-833A-41C2-A553-8132E7B3A7DB}"/>
                </a:ext>
              </a:extLst>
            </p:cNvPr>
            <p:cNvSpPr/>
            <p:nvPr/>
          </p:nvSpPr>
          <p:spPr>
            <a:xfrm>
              <a:off x="-577928" y="2337438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00A0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95AECC6C-A520-4756-9163-08D14835D791}"/>
                </a:ext>
              </a:extLst>
            </p:cNvPr>
            <p:cNvSpPr txBox="1"/>
            <p:nvPr/>
          </p:nvSpPr>
          <p:spPr>
            <a:xfrm rot="16200000">
              <a:off x="-738260" y="3189608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follow</a:t>
              </a:r>
            </a:p>
          </p:txBody>
        </p:sp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0F8A56B9-A504-4035-8439-53ED4617B8B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-491912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113" name="Group 112">
            <a:extLst>
              <a:ext uri="{FF2B5EF4-FFF2-40B4-BE49-F238E27FC236}">
                <a16:creationId xmlns:a16="http://schemas.microsoft.com/office/drawing/2014/main" id="{11FBA8A3-D6EF-42EC-AEC1-86283EED452E}"/>
              </a:ext>
            </a:extLst>
          </p:cNvPr>
          <p:cNvGrpSpPr/>
          <p:nvPr/>
        </p:nvGrpSpPr>
        <p:grpSpPr>
          <a:xfrm>
            <a:off x="3597098" y="1946469"/>
            <a:ext cx="3197225" cy="830997"/>
            <a:chOff x="764723" y="2205692"/>
            <a:chExt cx="3197225" cy="830997"/>
          </a:xfrm>
        </p:grpSpPr>
        <p:sp>
          <p:nvSpPr>
            <p:cNvPr id="114" name="Oval 113">
              <a:extLst>
                <a:ext uri="{FF2B5EF4-FFF2-40B4-BE49-F238E27FC236}">
                  <a16:creationId xmlns:a16="http://schemas.microsoft.com/office/drawing/2014/main" id="{40F3CBE7-0B7F-4BBC-932B-F8A1336F5066}"/>
                </a:ext>
              </a:extLst>
            </p:cNvPr>
            <p:cNvSpPr/>
            <p:nvPr/>
          </p:nvSpPr>
          <p:spPr>
            <a:xfrm>
              <a:off x="764723" y="2277144"/>
              <a:ext cx="662056" cy="662056"/>
            </a:xfrm>
            <a:prstGeom prst="ellipse">
              <a:avLst/>
            </a:prstGeom>
            <a:solidFill>
              <a:srgbClr val="FF59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5" name="Picture 114">
              <a:extLst>
                <a:ext uri="{FF2B5EF4-FFF2-40B4-BE49-F238E27FC236}">
                  <a16:creationId xmlns:a16="http://schemas.microsoft.com/office/drawing/2014/main" id="{1F468DAE-4AE6-45BB-86E9-605BB3D413B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6554" y="2408975"/>
              <a:ext cx="398394" cy="398394"/>
            </a:xfrm>
            <a:prstGeom prst="rect">
              <a:avLst/>
            </a:prstGeom>
          </p:spPr>
        </p:pic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ED76257E-DD5D-4C31-B2AC-F76DC9199544}"/>
                </a:ext>
              </a:extLst>
            </p:cNvPr>
            <p:cNvSpPr txBox="1"/>
            <p:nvPr/>
          </p:nvSpPr>
          <p:spPr>
            <a:xfrm>
              <a:off x="1435200" y="2205692"/>
              <a:ext cx="252674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PH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w Cen MT" panose="020B0602020104020603" pitchFamily="34" charset="0"/>
                </a:rPr>
                <a:t>Spiritual truths ignored eventually become forgotten.</a:t>
              </a:r>
              <a:endParaRPr 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endParaRPr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9C5CB2E8-B3A7-4DE0-B2CC-736365263446}"/>
              </a:ext>
            </a:extLst>
          </p:cNvPr>
          <p:cNvGrpSpPr/>
          <p:nvPr/>
        </p:nvGrpSpPr>
        <p:grpSpPr>
          <a:xfrm>
            <a:off x="3621429" y="3088760"/>
            <a:ext cx="3197225" cy="718730"/>
            <a:chOff x="764723" y="3555165"/>
            <a:chExt cx="3197225" cy="718730"/>
          </a:xfrm>
        </p:grpSpPr>
        <p:sp>
          <p:nvSpPr>
            <p:cNvPr id="119" name="Oval 118">
              <a:extLst>
                <a:ext uri="{FF2B5EF4-FFF2-40B4-BE49-F238E27FC236}">
                  <a16:creationId xmlns:a16="http://schemas.microsoft.com/office/drawing/2014/main" id="{4CD8841C-D453-44E7-9CE2-70317BC917D2}"/>
                </a:ext>
              </a:extLst>
            </p:cNvPr>
            <p:cNvSpPr/>
            <p:nvPr/>
          </p:nvSpPr>
          <p:spPr>
            <a:xfrm>
              <a:off x="764723" y="3555165"/>
              <a:ext cx="662056" cy="662056"/>
            </a:xfrm>
            <a:prstGeom prst="ellipse">
              <a:avLst/>
            </a:prstGeom>
            <a:solidFill>
              <a:srgbClr val="03A1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1" name="TextBox 120">
              <a:extLst>
                <a:ext uri="{FF2B5EF4-FFF2-40B4-BE49-F238E27FC236}">
                  <a16:creationId xmlns:a16="http://schemas.microsoft.com/office/drawing/2014/main" id="{A120E0D6-EFA2-4A08-BFE2-DD70F47E6C48}"/>
                </a:ext>
              </a:extLst>
            </p:cNvPr>
            <p:cNvSpPr txBox="1"/>
            <p:nvPr/>
          </p:nvSpPr>
          <p:spPr>
            <a:xfrm>
              <a:off x="1435200" y="3566009"/>
              <a:ext cx="2526748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Tw Cen MT" panose="020B0602020104020603" pitchFamily="34" charset="0"/>
                </a:rPr>
                <a:t>Revelation must be nurtured.</a:t>
              </a:r>
            </a:p>
          </p:txBody>
        </p:sp>
      </p:grpSp>
      <p:grpSp>
        <p:nvGrpSpPr>
          <p:cNvPr id="123" name="Group 122">
            <a:extLst>
              <a:ext uri="{FF2B5EF4-FFF2-40B4-BE49-F238E27FC236}">
                <a16:creationId xmlns:a16="http://schemas.microsoft.com/office/drawing/2014/main" id="{FAF9A856-B862-439D-AB2D-28527B3BC76B}"/>
              </a:ext>
            </a:extLst>
          </p:cNvPr>
          <p:cNvGrpSpPr/>
          <p:nvPr/>
        </p:nvGrpSpPr>
        <p:grpSpPr>
          <a:xfrm>
            <a:off x="3581854" y="4080534"/>
            <a:ext cx="3197225" cy="923330"/>
            <a:chOff x="764723" y="4716014"/>
            <a:chExt cx="3197225" cy="923330"/>
          </a:xfrm>
        </p:grpSpPr>
        <p:sp>
          <p:nvSpPr>
            <p:cNvPr id="124" name="Oval 123">
              <a:extLst>
                <a:ext uri="{FF2B5EF4-FFF2-40B4-BE49-F238E27FC236}">
                  <a16:creationId xmlns:a16="http://schemas.microsoft.com/office/drawing/2014/main" id="{6B8AFB94-C2E3-487E-AE72-2D519C605F72}"/>
                </a:ext>
              </a:extLst>
            </p:cNvPr>
            <p:cNvSpPr/>
            <p:nvPr/>
          </p:nvSpPr>
          <p:spPr>
            <a:xfrm>
              <a:off x="764723" y="4833186"/>
              <a:ext cx="662056" cy="662056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6" name="TextBox 125">
              <a:extLst>
                <a:ext uri="{FF2B5EF4-FFF2-40B4-BE49-F238E27FC236}">
                  <a16:creationId xmlns:a16="http://schemas.microsoft.com/office/drawing/2014/main" id="{7EAC8E37-8B3C-4F8F-AC92-FAC65925ACC6}"/>
                </a:ext>
              </a:extLst>
            </p:cNvPr>
            <p:cNvSpPr txBox="1"/>
            <p:nvPr/>
          </p:nvSpPr>
          <p:spPr>
            <a:xfrm>
              <a:off x="1435200" y="4716014"/>
              <a:ext cx="2526748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PH" dirty="0"/>
                <a:t>A hardened heart loses sensitivity to God's voice.</a:t>
              </a:r>
              <a:endPara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Tw Cen MT" panose="020B0602020104020603" pitchFamily="34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ED828E94-DF6E-DA44-BF66-8C15F7C07D5D}"/>
              </a:ext>
            </a:extLst>
          </p:cNvPr>
          <p:cNvSpPr txBox="1"/>
          <p:nvPr/>
        </p:nvSpPr>
        <p:spPr>
          <a:xfrm>
            <a:off x="861035" y="160202"/>
            <a:ext cx="886357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PH" sz="2800" dirty="0">
                <a:latin typeface="Bahnschrift SemiBold SemiConden" panose="020B0502040204020203" pitchFamily="34" charset="0"/>
              </a:rPr>
              <a:t>4. Neglecting the Word Causes Spiritual Loss</a:t>
            </a:r>
            <a:endParaRPr lang="en-GB" sz="2800" dirty="0">
              <a:latin typeface="Bahnschrift SemiBold SemiConden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26B269-8B1C-6264-2176-E196CB01CF7F}"/>
              </a:ext>
            </a:extLst>
          </p:cNvPr>
          <p:cNvSpPr txBox="1"/>
          <p:nvPr/>
        </p:nvSpPr>
        <p:spPr>
          <a:xfrm>
            <a:off x="917046" y="785797"/>
            <a:ext cx="91843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PH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Matthew 13:12b"Whoever does not have, even what they have will be taken from them."</a:t>
            </a:r>
            <a:endParaRPr lang="en-GB" dirty="0">
              <a:solidFill>
                <a:schemeClr val="tx1">
                  <a:lumMod val="65000"/>
                  <a:lumOff val="35000"/>
                </a:schemeClr>
              </a:solidFill>
              <a:latin typeface="Bahnschrift SemiBold SemiConden" panose="020B0502040204020203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16F68A-77F4-8BB3-D8F0-A1C0F24481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698" y="3209816"/>
            <a:ext cx="398394" cy="3983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A053E0D-7ECF-2290-4B22-507FC00518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918" y="4315374"/>
            <a:ext cx="398394" cy="3983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0707C00-FF9C-E402-DF3C-36AA6242B0C9}"/>
              </a:ext>
            </a:extLst>
          </p:cNvPr>
          <p:cNvSpPr txBox="1"/>
          <p:nvPr/>
        </p:nvSpPr>
        <p:spPr>
          <a:xfrm>
            <a:off x="2500755" y="5674213"/>
            <a:ext cx="596303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PH" dirty="0"/>
              <a:t>“The danger is not lack of information but lack of response.”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79595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roup 49">
            <a:extLst>
              <a:ext uri="{FF2B5EF4-FFF2-40B4-BE49-F238E27FC236}">
                <a16:creationId xmlns:a16="http://schemas.microsoft.com/office/drawing/2014/main" id="{10781169-B7A4-446E-BD33-B9650367A7F9}"/>
              </a:ext>
            </a:extLst>
          </p:cNvPr>
          <p:cNvGrpSpPr/>
          <p:nvPr/>
        </p:nvGrpSpPr>
        <p:grpSpPr>
          <a:xfrm>
            <a:off x="-290920" y="0"/>
            <a:ext cx="12482920" cy="6858000"/>
            <a:chOff x="-290920" y="0"/>
            <a:chExt cx="12482920" cy="6858000"/>
          </a:xfrm>
        </p:grpSpPr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CED3AF08-30FC-4AFF-9C5C-99D0A7099514}"/>
                </a:ext>
              </a:extLst>
            </p:cNvPr>
            <p:cNvSpPr/>
            <p:nvPr/>
          </p:nvSpPr>
          <p:spPr>
            <a:xfrm>
              <a:off x="-290920" y="0"/>
              <a:ext cx="12482920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99AF1FBA-9557-484A-B305-EE590A192E96}"/>
                </a:ext>
              </a:extLst>
            </p:cNvPr>
            <p:cNvSpPr/>
            <p:nvPr/>
          </p:nvSpPr>
          <p:spPr>
            <a:xfrm>
              <a:off x="11023600" y="2337441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FF596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407E3AA2-679E-4924-AC1B-FE6C3A02C251}"/>
                </a:ext>
              </a:extLst>
            </p:cNvPr>
            <p:cNvSpPr txBox="1"/>
            <p:nvPr/>
          </p:nvSpPr>
          <p:spPr>
            <a:xfrm rot="16200000">
              <a:off x="10872792" y="3194734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about</a:t>
              </a:r>
            </a:p>
          </p:txBody>
        </p:sp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CD9846FC-755F-4A0E-BAD3-A5D51C0E1E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1129999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F00A67C9-4929-4EFF-9CB6-292640CD2738}"/>
              </a:ext>
            </a:extLst>
          </p:cNvPr>
          <p:cNvGrpSpPr/>
          <p:nvPr/>
        </p:nvGrpSpPr>
        <p:grpSpPr>
          <a:xfrm>
            <a:off x="226788" y="-2"/>
            <a:ext cx="11447503" cy="6858000"/>
            <a:chOff x="213096" y="0"/>
            <a:chExt cx="11447503" cy="6858000"/>
          </a:xfrm>
        </p:grpSpPr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3E8CDB02-4760-4298-BC44-93A18EB02F13}"/>
                </a:ext>
              </a:extLst>
            </p:cNvPr>
            <p:cNvSpPr/>
            <p:nvPr/>
          </p:nvSpPr>
          <p:spPr>
            <a:xfrm>
              <a:off x="213096" y="0"/>
              <a:ext cx="11447501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57C0FD50-5E69-463E-A01B-65E9D864A386}"/>
                </a:ext>
              </a:extLst>
            </p:cNvPr>
            <p:cNvSpPr/>
            <p:nvPr/>
          </p:nvSpPr>
          <p:spPr>
            <a:xfrm>
              <a:off x="10492197" y="2337441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52CD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04CBFB1D-37FD-419F-B98C-860BF5217905}"/>
                </a:ext>
              </a:extLst>
            </p:cNvPr>
            <p:cNvSpPr txBox="1"/>
            <p:nvPr/>
          </p:nvSpPr>
          <p:spPr>
            <a:xfrm rot="16200000">
              <a:off x="10341391" y="3105834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history</a:t>
              </a:r>
            </a:p>
          </p:txBody>
        </p:sp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60B383F7-52C5-4FB7-AEC3-35A48D7354A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0600933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60" name="Group 59">
            <a:extLst>
              <a:ext uri="{FF2B5EF4-FFF2-40B4-BE49-F238E27FC236}">
                <a16:creationId xmlns:a16="http://schemas.microsoft.com/office/drawing/2014/main" id="{6F7667A6-1C16-4F0A-A162-61BD16E6BE6B}"/>
              </a:ext>
            </a:extLst>
          </p:cNvPr>
          <p:cNvGrpSpPr/>
          <p:nvPr/>
        </p:nvGrpSpPr>
        <p:grpSpPr>
          <a:xfrm>
            <a:off x="1184133" y="0"/>
            <a:ext cx="9961092" cy="6858000"/>
            <a:chOff x="491575" y="0"/>
            <a:chExt cx="9961092" cy="6858000"/>
          </a:xfrm>
        </p:grpSpPr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0E8C29A9-4AAB-442C-A7A4-40DCCE0A9694}"/>
                </a:ext>
              </a:extLst>
            </p:cNvPr>
            <p:cNvSpPr/>
            <p:nvPr/>
          </p:nvSpPr>
          <p:spPr>
            <a:xfrm>
              <a:off x="491575" y="0"/>
              <a:ext cx="9961092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81520FE7-5699-4290-9C3C-51E0C60ECC6B}"/>
                </a:ext>
              </a:extLst>
            </p:cNvPr>
            <p:cNvSpPr/>
            <p:nvPr/>
          </p:nvSpPr>
          <p:spPr>
            <a:xfrm>
              <a:off x="9284267" y="2337440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FFC7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AFD50D6F-822B-4109-8B0C-BA004A0B7145}"/>
                </a:ext>
              </a:extLst>
            </p:cNvPr>
            <p:cNvSpPr txBox="1"/>
            <p:nvPr/>
          </p:nvSpPr>
          <p:spPr>
            <a:xfrm rot="16200000">
              <a:off x="9117129" y="3189611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timeline</a:t>
              </a:r>
            </a:p>
          </p:txBody>
        </p:sp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0376C61F-147B-441E-B32E-45D5BC1B66B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9385467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95" name="Group 94">
            <a:extLst>
              <a:ext uri="{FF2B5EF4-FFF2-40B4-BE49-F238E27FC236}">
                <a16:creationId xmlns:a16="http://schemas.microsoft.com/office/drawing/2014/main" id="{4E70D3F9-D583-4ACD-8480-0F4A65ED3C83}"/>
              </a:ext>
            </a:extLst>
          </p:cNvPr>
          <p:cNvGrpSpPr/>
          <p:nvPr/>
        </p:nvGrpSpPr>
        <p:grpSpPr>
          <a:xfrm>
            <a:off x="1049062" y="0"/>
            <a:ext cx="9574094" cy="6858000"/>
            <a:chOff x="491575" y="0"/>
            <a:chExt cx="9574094" cy="6858000"/>
          </a:xfrm>
        </p:grpSpPr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321108FC-08B5-45CC-AB47-1104119B25FD}"/>
                </a:ext>
              </a:extLst>
            </p:cNvPr>
            <p:cNvSpPr/>
            <p:nvPr/>
          </p:nvSpPr>
          <p:spPr>
            <a:xfrm>
              <a:off x="491575" y="0"/>
              <a:ext cx="9574094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96A47C8C-7F88-484E-817B-572BEDC2BC69}"/>
                </a:ext>
              </a:extLst>
            </p:cNvPr>
            <p:cNvSpPr/>
            <p:nvPr/>
          </p:nvSpPr>
          <p:spPr>
            <a:xfrm>
              <a:off x="8897260" y="2337440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5D73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" name="TextBox 97">
              <a:extLst>
                <a:ext uri="{FF2B5EF4-FFF2-40B4-BE49-F238E27FC236}">
                  <a16:creationId xmlns:a16="http://schemas.microsoft.com/office/drawing/2014/main" id="{E3DB5570-AC77-4396-9748-4183DF7C8396}"/>
                </a:ext>
              </a:extLst>
            </p:cNvPr>
            <p:cNvSpPr txBox="1"/>
            <p:nvPr/>
          </p:nvSpPr>
          <p:spPr>
            <a:xfrm rot="16200000">
              <a:off x="8746453" y="3189610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teams</a:t>
              </a:r>
            </a:p>
          </p:txBody>
        </p:sp>
        <p:pic>
          <p:nvPicPr>
            <p:cNvPr id="99" name="Picture 98">
              <a:extLst>
                <a:ext uri="{FF2B5EF4-FFF2-40B4-BE49-F238E27FC236}">
                  <a16:creationId xmlns:a16="http://schemas.microsoft.com/office/drawing/2014/main" id="{F6ED4041-CDD9-443D-802E-47D4387906F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8992269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E7044FAB-DB4A-4E59-B111-8CA4168E7FA4}"/>
              </a:ext>
            </a:extLst>
          </p:cNvPr>
          <p:cNvGrpSpPr/>
          <p:nvPr/>
        </p:nvGrpSpPr>
        <p:grpSpPr>
          <a:xfrm>
            <a:off x="-1780364" y="-1"/>
            <a:ext cx="11860720" cy="6858000"/>
            <a:chOff x="-2449883" y="-1"/>
            <a:chExt cx="11860720" cy="6858000"/>
          </a:xfrm>
        </p:grpSpPr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824F072A-08CC-4CC6-B5EF-C1833A244FA3}"/>
                </a:ext>
              </a:extLst>
            </p:cNvPr>
            <p:cNvSpPr/>
            <p:nvPr/>
          </p:nvSpPr>
          <p:spPr>
            <a:xfrm>
              <a:off x="-2449883" y="-1"/>
              <a:ext cx="11860720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A3C6C4A9-8B6A-429B-980E-26CD0C3A573E}"/>
                </a:ext>
              </a:extLst>
            </p:cNvPr>
            <p:cNvSpPr/>
            <p:nvPr/>
          </p:nvSpPr>
          <p:spPr>
            <a:xfrm>
              <a:off x="8242436" y="2337439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858AC381-BFD1-4A89-AE49-8ADC853A6849}"/>
                </a:ext>
              </a:extLst>
            </p:cNvPr>
            <p:cNvSpPr txBox="1"/>
            <p:nvPr/>
          </p:nvSpPr>
          <p:spPr>
            <a:xfrm rot="16200000">
              <a:off x="8091629" y="3189609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services</a:t>
              </a:r>
            </a:p>
          </p:txBody>
        </p:sp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9DF2E944-82FA-495B-8A5C-9BDE26355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8340472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60E31D48-090A-4A9C-AF5C-4B0C49C47C7D}"/>
              </a:ext>
            </a:extLst>
          </p:cNvPr>
          <p:cNvGrpSpPr/>
          <p:nvPr/>
        </p:nvGrpSpPr>
        <p:grpSpPr>
          <a:xfrm>
            <a:off x="-1809473" y="0"/>
            <a:ext cx="11335017" cy="6858000"/>
            <a:chOff x="-10744545" y="-1"/>
            <a:chExt cx="11335017" cy="6858000"/>
          </a:xfrm>
        </p:grpSpPr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3A79A714-CB74-4EFD-9BC1-A7F2F993842A}"/>
                </a:ext>
              </a:extLst>
            </p:cNvPr>
            <p:cNvSpPr/>
            <p:nvPr/>
          </p:nvSpPr>
          <p:spPr>
            <a:xfrm>
              <a:off x="-10744545" y="-1"/>
              <a:ext cx="11331017" cy="6858000"/>
            </a:xfrm>
            <a:prstGeom prst="rect">
              <a:avLst/>
            </a:prstGeom>
            <a:solidFill>
              <a:srgbClr val="F0EEF0"/>
            </a:solidFill>
            <a:ln>
              <a:noFill/>
            </a:ln>
            <a:effectLst>
              <a:outerShdw blurRad="215900" dist="38100" sx="101000" sy="101000" algn="l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B006C60A-833A-41C2-A553-8132E7B3A7DB}"/>
                </a:ext>
              </a:extLst>
            </p:cNvPr>
            <p:cNvSpPr/>
            <p:nvPr/>
          </p:nvSpPr>
          <p:spPr>
            <a:xfrm>
              <a:off x="-577928" y="2337438"/>
              <a:ext cx="1168400" cy="2360918"/>
            </a:xfrm>
            <a:custGeom>
              <a:avLst/>
              <a:gdLst>
                <a:gd name="connsiteX0" fmla="*/ 1168400 w 1168400"/>
                <a:gd name="connsiteY0" fmla="*/ 0 h 2360918"/>
                <a:gd name="connsiteX1" fmla="*/ 1168400 w 1168400"/>
                <a:gd name="connsiteY1" fmla="*/ 2360918 h 2360918"/>
                <a:gd name="connsiteX2" fmla="*/ 1060340 w 1168400"/>
                <a:gd name="connsiteY2" fmla="*/ 2355461 h 2360918"/>
                <a:gd name="connsiteX3" fmla="*/ 0 w 1168400"/>
                <a:gd name="connsiteY3" fmla="*/ 1180459 h 2360918"/>
                <a:gd name="connsiteX4" fmla="*/ 1060340 w 1168400"/>
                <a:gd name="connsiteY4" fmla="*/ 5457 h 2360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68400" h="2360918">
                  <a:moveTo>
                    <a:pt x="1168400" y="0"/>
                  </a:moveTo>
                  <a:lnTo>
                    <a:pt x="1168400" y="2360918"/>
                  </a:lnTo>
                  <a:lnTo>
                    <a:pt x="1060340" y="2355461"/>
                  </a:lnTo>
                  <a:cubicBezTo>
                    <a:pt x="464762" y="2294977"/>
                    <a:pt x="0" y="1791994"/>
                    <a:pt x="0" y="1180459"/>
                  </a:cubicBezTo>
                  <a:cubicBezTo>
                    <a:pt x="0" y="568924"/>
                    <a:pt x="464762" y="65941"/>
                    <a:pt x="1060340" y="5457"/>
                  </a:cubicBezTo>
                  <a:close/>
                </a:path>
              </a:pathLst>
            </a:custGeom>
            <a:solidFill>
              <a:srgbClr val="00A0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95AECC6C-A520-4756-9163-08D14835D791}"/>
                </a:ext>
              </a:extLst>
            </p:cNvPr>
            <p:cNvSpPr txBox="1"/>
            <p:nvPr/>
          </p:nvSpPr>
          <p:spPr>
            <a:xfrm rot="16200000">
              <a:off x="-738260" y="3189608"/>
              <a:ext cx="199208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rgbClr val="F0EEF0"/>
                  </a:solidFill>
                  <a:latin typeface="Tw Cen MT" panose="020B0602020104020603" pitchFamily="34" charset="0"/>
                </a:rPr>
                <a:t>follow</a:t>
              </a:r>
            </a:p>
          </p:txBody>
        </p:sp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0F8A56B9-A504-4035-8439-53ED4617B8B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-491912" y="3247473"/>
              <a:ext cx="530600" cy="530600"/>
            </a:xfrm>
            <a:prstGeom prst="rect">
              <a:avLst/>
            </a:prstGeom>
          </p:spPr>
        </p:pic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BE8FADE7-5D32-410A-A514-EBA4D18E520D}"/>
              </a:ext>
            </a:extLst>
          </p:cNvPr>
          <p:cNvGrpSpPr/>
          <p:nvPr/>
        </p:nvGrpSpPr>
        <p:grpSpPr>
          <a:xfrm>
            <a:off x="522514" y="3966907"/>
            <a:ext cx="2336800" cy="1390243"/>
            <a:chOff x="979714" y="4445001"/>
            <a:chExt cx="2336800" cy="1390243"/>
          </a:xfrm>
        </p:grpSpPr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78855102-5892-4791-81C6-1D3099286A62}"/>
                </a:ext>
              </a:extLst>
            </p:cNvPr>
            <p:cNvSpPr txBox="1"/>
            <p:nvPr/>
          </p:nvSpPr>
          <p:spPr>
            <a:xfrm>
              <a:off x="979714" y="4445001"/>
              <a:ext cx="23368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03A1A4"/>
                  </a:solidFill>
                  <a:latin typeface="Tw Cen MT" panose="020B0602020104020603" pitchFamily="34" charset="0"/>
                </a:rPr>
                <a:t>8M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22001AFB-5833-4302-85EB-700F4F764C00}"/>
                </a:ext>
              </a:extLst>
            </p:cNvPr>
            <p:cNvSpPr txBox="1"/>
            <p:nvPr/>
          </p:nvSpPr>
          <p:spPr>
            <a:xfrm>
              <a:off x="979714" y="5127358"/>
              <a:ext cx="23368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rgbClr val="A6A6A6"/>
                  </a:solidFill>
                  <a:latin typeface="Tw Cen MT" panose="020B0602020104020603" pitchFamily="34" charset="0"/>
                </a:rPr>
                <a:t>Add Some Brief Text Here to Explain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FD82C6EF-E9DE-4923-8019-398DA581487A}"/>
              </a:ext>
            </a:extLst>
          </p:cNvPr>
          <p:cNvGrpSpPr/>
          <p:nvPr/>
        </p:nvGrpSpPr>
        <p:grpSpPr>
          <a:xfrm>
            <a:off x="3172584" y="3966907"/>
            <a:ext cx="2336800" cy="1390243"/>
            <a:chOff x="3629784" y="4445001"/>
            <a:chExt cx="2336800" cy="1390243"/>
          </a:xfrm>
        </p:grpSpPr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DAC3DF4E-CC11-4211-B94C-CFD06DD21505}"/>
                </a:ext>
              </a:extLst>
            </p:cNvPr>
            <p:cNvSpPr txBox="1"/>
            <p:nvPr/>
          </p:nvSpPr>
          <p:spPr>
            <a:xfrm>
              <a:off x="3629784" y="4445001"/>
              <a:ext cx="23368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EF3078"/>
                  </a:solidFill>
                  <a:latin typeface="Tw Cen MT" panose="020B0602020104020603" pitchFamily="34" charset="0"/>
                </a:rPr>
                <a:t>6M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547D5A51-0B28-44B2-9458-2EC47846B480}"/>
                </a:ext>
              </a:extLst>
            </p:cNvPr>
            <p:cNvSpPr txBox="1"/>
            <p:nvPr/>
          </p:nvSpPr>
          <p:spPr>
            <a:xfrm>
              <a:off x="3629784" y="5127358"/>
              <a:ext cx="23368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rgbClr val="A6A6A6"/>
                  </a:solidFill>
                  <a:latin typeface="Tw Cen MT" panose="020B0602020104020603" pitchFamily="34" charset="0"/>
                </a:rPr>
                <a:t>Add Some Brief Text Here to Explain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5EEA83BA-280C-4216-B80C-C3082D2456C8}"/>
              </a:ext>
            </a:extLst>
          </p:cNvPr>
          <p:cNvGrpSpPr/>
          <p:nvPr/>
        </p:nvGrpSpPr>
        <p:grpSpPr>
          <a:xfrm>
            <a:off x="5822654" y="3966907"/>
            <a:ext cx="2336800" cy="1390243"/>
            <a:chOff x="6279854" y="4445001"/>
            <a:chExt cx="2336800" cy="1390243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76D3A4AD-1059-4193-95F4-99D7FB3C3390}"/>
                </a:ext>
              </a:extLst>
            </p:cNvPr>
            <p:cNvSpPr txBox="1"/>
            <p:nvPr/>
          </p:nvSpPr>
          <p:spPr>
            <a:xfrm>
              <a:off x="6279854" y="4445001"/>
              <a:ext cx="23368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92D050"/>
                  </a:solidFill>
                  <a:latin typeface="Tw Cen MT" panose="020B0602020104020603" pitchFamily="34" charset="0"/>
                </a:rPr>
                <a:t>7M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1D2CAFD3-83DC-4745-BD2C-AA8DD0D735B7}"/>
                </a:ext>
              </a:extLst>
            </p:cNvPr>
            <p:cNvSpPr txBox="1"/>
            <p:nvPr/>
          </p:nvSpPr>
          <p:spPr>
            <a:xfrm>
              <a:off x="6279854" y="5127358"/>
              <a:ext cx="23368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rgbClr val="A6A6A6"/>
                  </a:solidFill>
                  <a:latin typeface="Tw Cen MT" panose="020B0602020104020603" pitchFamily="34" charset="0"/>
                </a:rPr>
                <a:t>Add Some Brief Text Here to Explain</a:t>
              </a: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6C36A51F-32BC-47D1-9A81-487036B42B97}"/>
              </a:ext>
            </a:extLst>
          </p:cNvPr>
          <p:cNvGrpSpPr/>
          <p:nvPr/>
        </p:nvGrpSpPr>
        <p:grpSpPr>
          <a:xfrm>
            <a:off x="3686694" y="1951946"/>
            <a:ext cx="1802532" cy="1802532"/>
            <a:chOff x="3753155" y="2209800"/>
            <a:chExt cx="2090058" cy="2090058"/>
          </a:xfrm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4759DD56-9161-4A22-8660-0AAFD5155B24}"/>
                </a:ext>
              </a:extLst>
            </p:cNvPr>
            <p:cNvSpPr/>
            <p:nvPr/>
          </p:nvSpPr>
          <p:spPr>
            <a:xfrm>
              <a:off x="3753155" y="2209800"/>
              <a:ext cx="2090058" cy="2090058"/>
            </a:xfrm>
            <a:prstGeom prst="ellipse">
              <a:avLst/>
            </a:prstGeom>
            <a:solidFill>
              <a:srgbClr val="EF30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9B542F8B-7358-4AD5-9F27-D4CDC72363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54418" y="2611063"/>
              <a:ext cx="1287532" cy="1287532"/>
            </a:xfrm>
            <a:prstGeom prst="rect">
              <a:avLst/>
            </a:prstGeom>
          </p:spPr>
        </p:pic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37A792EE-2433-4D86-A7D5-1FB0D3F9E4D8}"/>
              </a:ext>
            </a:extLst>
          </p:cNvPr>
          <p:cNvGrpSpPr/>
          <p:nvPr/>
        </p:nvGrpSpPr>
        <p:grpSpPr>
          <a:xfrm>
            <a:off x="6038027" y="1869840"/>
            <a:ext cx="1813790" cy="1813790"/>
            <a:chOff x="6403225" y="2209800"/>
            <a:chExt cx="2090058" cy="2090058"/>
          </a:xfrm>
        </p:grpSpPr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5A516301-84E4-4DC6-A056-8024955CA570}"/>
                </a:ext>
              </a:extLst>
            </p:cNvPr>
            <p:cNvSpPr/>
            <p:nvPr/>
          </p:nvSpPr>
          <p:spPr>
            <a:xfrm>
              <a:off x="6403225" y="2209800"/>
              <a:ext cx="2090058" cy="2090058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C90A6E8F-8715-4A45-8091-41BC89D6203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13245" y="2611063"/>
              <a:ext cx="1287532" cy="1287532"/>
            </a:xfrm>
            <a:prstGeom prst="rect">
              <a:avLst/>
            </a:prstGeom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081CAD7B-D8C7-4ACB-BAAD-C11ECF75DF45}"/>
              </a:ext>
            </a:extLst>
          </p:cNvPr>
          <p:cNvGrpSpPr/>
          <p:nvPr/>
        </p:nvGrpSpPr>
        <p:grpSpPr>
          <a:xfrm>
            <a:off x="789648" y="1875469"/>
            <a:ext cx="1802532" cy="1802532"/>
            <a:chOff x="1103085" y="2209800"/>
            <a:chExt cx="2090058" cy="2090058"/>
          </a:xfrm>
        </p:grpSpPr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F64BCF60-284B-4512-A374-E284A563EFB1}"/>
                </a:ext>
              </a:extLst>
            </p:cNvPr>
            <p:cNvSpPr/>
            <p:nvPr/>
          </p:nvSpPr>
          <p:spPr>
            <a:xfrm>
              <a:off x="1103085" y="2209800"/>
              <a:ext cx="2090058" cy="2090058"/>
            </a:xfrm>
            <a:prstGeom prst="ellipse">
              <a:avLst/>
            </a:prstGeom>
            <a:solidFill>
              <a:srgbClr val="03A1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D88307B7-2C0C-4003-9659-402583C1B43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4348" y="2611063"/>
              <a:ext cx="1287532" cy="1287532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528D971B-9B0B-DEFE-BCAD-3034F6608833}"/>
              </a:ext>
            </a:extLst>
          </p:cNvPr>
          <p:cNvSpPr txBox="1"/>
          <p:nvPr/>
        </p:nvSpPr>
        <p:spPr>
          <a:xfrm>
            <a:off x="-132010" y="92376"/>
            <a:ext cx="886357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PH" sz="2800" dirty="0">
                <a:latin typeface="Bahnschrift SemiBold SemiConden" panose="020B0502040204020203" pitchFamily="34" charset="0"/>
              </a:rPr>
              <a:t>4. Neglecting the Word Causes Spiritual Loss</a:t>
            </a:r>
            <a:endParaRPr lang="en-GB" sz="2800" dirty="0">
              <a:latin typeface="Bahnschrift SemiBold SemiConden" panose="020B0502040204020203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ADC5F7-DAF2-E236-600D-5C899B4BDF82}"/>
              </a:ext>
            </a:extLst>
          </p:cNvPr>
          <p:cNvSpPr txBox="1"/>
          <p:nvPr/>
        </p:nvSpPr>
        <p:spPr>
          <a:xfrm>
            <a:off x="-132010" y="717215"/>
            <a:ext cx="91843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PH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Matthew 13:12"They will have an abundance."</a:t>
            </a:r>
            <a:endParaRPr lang="en-GB" dirty="0">
              <a:solidFill>
                <a:schemeClr val="tx1">
                  <a:lumMod val="65000"/>
                  <a:lumOff val="35000"/>
                </a:schemeClr>
              </a:solidFill>
              <a:latin typeface="Bahnschrift SemiBold SemiConden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F5C8FD-719E-020A-CE78-C0A15425FA8D}"/>
              </a:ext>
            </a:extLst>
          </p:cNvPr>
          <p:cNvSpPr txBox="1"/>
          <p:nvPr/>
        </p:nvSpPr>
        <p:spPr>
          <a:xfrm>
            <a:off x="1267207" y="5722585"/>
            <a:ext cx="728319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b="1" i="0" dirty="0">
                <a:solidFill>
                  <a:srgbClr val="0F0F0F"/>
                </a:solidFill>
                <a:effectLst/>
                <a:latin typeface="Roboto" panose="020F0502020204030204" pitchFamily="2" charset="0"/>
              </a:rPr>
              <a:t>Humility is a lifestyle, It’s not from us it is </a:t>
            </a:r>
            <a:r>
              <a:rPr lang="en-GB" b="1" dirty="0">
                <a:solidFill>
                  <a:srgbClr val="0F0F0F"/>
                </a:solidFill>
                <a:latin typeface="Roboto" panose="020F0502020204030204" pitchFamily="2" charset="0"/>
              </a:rPr>
              <a:t>from a </a:t>
            </a:r>
            <a:r>
              <a:rPr lang="en-GB" b="1" i="0" dirty="0">
                <a:solidFill>
                  <a:srgbClr val="0F0F0F"/>
                </a:solidFill>
                <a:effectLst/>
                <a:latin typeface="Roboto" panose="020F0502020204030204" pitchFamily="2" charset="0"/>
              </a:rPr>
              <a:t>Person of Jesus. DNA that we pass. </a:t>
            </a:r>
            <a:r>
              <a:rPr lang="en-GB" b="1" i="0">
                <a:solidFill>
                  <a:srgbClr val="0F0F0F"/>
                </a:solidFill>
                <a:effectLst/>
                <a:latin typeface="Roboto" panose="020F0502020204030204" pitchFamily="2" charset="0"/>
              </a:rPr>
              <a:t>- Randell </a:t>
            </a:r>
            <a:r>
              <a:rPr lang="en-GB" b="1" i="0" dirty="0">
                <a:solidFill>
                  <a:srgbClr val="0F0F0F"/>
                </a:solidFill>
                <a:effectLst/>
                <a:latin typeface="Roboto" panose="020F0502020204030204" pitchFamily="2" charset="0"/>
              </a:rPr>
              <a:t>Tiongson</a:t>
            </a:r>
          </a:p>
        </p:txBody>
      </p:sp>
    </p:spTree>
    <p:extLst>
      <p:ext uri="{BB962C8B-B14F-4D97-AF65-F5344CB8AC3E}">
        <p14:creationId xmlns:p14="http://schemas.microsoft.com/office/powerpoint/2010/main" val="13272394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spd="med">
        <p159:morph option="byObjec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1147</TotalTime>
  <Words>331</Words>
  <Application>Microsoft Office PowerPoint</Application>
  <PresentationFormat>Widescreen</PresentationFormat>
  <Paragraphs>89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7" baseType="lpstr">
      <vt:lpstr>Arial</vt:lpstr>
      <vt:lpstr>Bahnschrift SemiBold SemiConden</vt:lpstr>
      <vt:lpstr>Brush Script MT</vt:lpstr>
      <vt:lpstr>Calibri</vt:lpstr>
      <vt:lpstr>Calibri Light</vt:lpstr>
      <vt:lpstr>Dubai</vt:lpstr>
      <vt:lpstr>Roboto</vt:lpstr>
      <vt:lpstr>Sangharia</vt:lpstr>
      <vt:lpstr>Tw Cen MT</vt:lpstr>
      <vt:lpstr>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Zähringer</dc:creator>
  <cp:lastModifiedBy>Ferdinand botigan</cp:lastModifiedBy>
  <cp:revision>28</cp:revision>
  <dcterms:created xsi:type="dcterms:W3CDTF">2017-01-05T13:17:27Z</dcterms:created>
  <dcterms:modified xsi:type="dcterms:W3CDTF">2026-06-13T12:23:09Z</dcterms:modified>
</cp:coreProperties>
</file>